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8" r:id="rId2"/>
  </p:sldIdLst>
  <p:sldSz cx="15119350" cy="21383625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井上 舞" initials="井上" lastIdx="3" clrIdx="0">
    <p:extLst>
      <p:ext uri="{19B8F6BF-5375-455C-9EA6-DF929625EA0E}">
        <p15:presenceInfo xmlns:p15="http://schemas.microsoft.com/office/powerpoint/2012/main" userId="S-1-5-21-3215119775-3332879386-2779273823-26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89" autoAdjust="0"/>
  </p:normalViewPr>
  <p:slideViewPr>
    <p:cSldViewPr snapToGrid="0">
      <p:cViewPr>
        <p:scale>
          <a:sx n="50" d="100"/>
          <a:sy n="50" d="100"/>
        </p:scale>
        <p:origin x="101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DB6B2-29BA-40DD-AA24-69CDC2813F5D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0750" y="1233488"/>
            <a:ext cx="23542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722A7-8966-4126-82D2-294697814C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356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4722A7-8966-4126-82D2-294697814C4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251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3499590"/>
            <a:ext cx="12851448" cy="7444669"/>
          </a:xfrm>
        </p:spPr>
        <p:txBody>
          <a:bodyPr anchor="b"/>
          <a:lstStyle>
            <a:lvl1pPr algn="ctr">
              <a:defRPr sz="99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11231355"/>
            <a:ext cx="11339513" cy="5162758"/>
          </a:xfrm>
        </p:spPr>
        <p:txBody>
          <a:bodyPr/>
          <a:lstStyle>
            <a:lvl1pPr marL="0" indent="0" algn="ctr">
              <a:buNone/>
              <a:defRPr sz="3968"/>
            </a:lvl1pPr>
            <a:lvl2pPr marL="755980" indent="0" algn="ctr">
              <a:buNone/>
              <a:defRPr sz="3307"/>
            </a:lvl2pPr>
            <a:lvl3pPr marL="1511960" indent="0" algn="ctr">
              <a:buNone/>
              <a:defRPr sz="2976"/>
            </a:lvl3pPr>
            <a:lvl4pPr marL="2267941" indent="0" algn="ctr">
              <a:buNone/>
              <a:defRPr sz="2646"/>
            </a:lvl4pPr>
            <a:lvl5pPr marL="3023921" indent="0" algn="ctr">
              <a:buNone/>
              <a:defRPr sz="2646"/>
            </a:lvl5pPr>
            <a:lvl6pPr marL="3779901" indent="0" algn="ctr">
              <a:buNone/>
              <a:defRPr sz="2646"/>
            </a:lvl6pPr>
            <a:lvl7pPr marL="4535881" indent="0" algn="ctr">
              <a:buNone/>
              <a:defRPr sz="2646"/>
            </a:lvl7pPr>
            <a:lvl8pPr marL="5291861" indent="0" algn="ctr">
              <a:buNone/>
              <a:defRPr sz="2646"/>
            </a:lvl8pPr>
            <a:lvl9pPr marL="6047842" indent="0" algn="ctr">
              <a:buNone/>
              <a:defRPr sz="2646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739F-3F89-4437-AD76-996E619E7DC8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FE3C-A990-4863-9D10-697CFF8E6A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244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739F-3F89-4437-AD76-996E619E7DC8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FE3C-A990-4863-9D10-697CFF8E6A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439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1138480"/>
            <a:ext cx="3260110" cy="1812163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1138480"/>
            <a:ext cx="9591338" cy="1812163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739F-3F89-4437-AD76-996E619E7DC8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FE3C-A990-4863-9D10-697CFF8E6A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642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739F-3F89-4437-AD76-996E619E7DC8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FE3C-A990-4863-9D10-697CFF8E6A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32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5331063"/>
            <a:ext cx="13040439" cy="8894992"/>
          </a:xfrm>
        </p:spPr>
        <p:txBody>
          <a:bodyPr anchor="b"/>
          <a:lstStyle>
            <a:lvl1pPr>
              <a:defRPr sz="99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14310205"/>
            <a:ext cx="13040439" cy="4677666"/>
          </a:xfrm>
        </p:spPr>
        <p:txBody>
          <a:bodyPr/>
          <a:lstStyle>
            <a:lvl1pPr marL="0" indent="0">
              <a:buNone/>
              <a:defRPr sz="3968">
                <a:solidFill>
                  <a:schemeClr val="tx1"/>
                </a:solidFill>
              </a:defRPr>
            </a:lvl1pPr>
            <a:lvl2pPr marL="75598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2pPr>
            <a:lvl3pPr marL="151196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3pPr>
            <a:lvl4pPr marL="226794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4pPr>
            <a:lvl5pPr marL="302392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5pPr>
            <a:lvl6pPr marL="377990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6pPr>
            <a:lvl7pPr marL="453588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7pPr>
            <a:lvl8pPr marL="529186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8pPr>
            <a:lvl9pPr marL="6047842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739F-3F89-4437-AD76-996E619E7DC8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FE3C-A990-4863-9D10-697CFF8E6A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8818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5692400"/>
            <a:ext cx="6425724" cy="135677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5692400"/>
            <a:ext cx="6425724" cy="135677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739F-3F89-4437-AD76-996E619E7DC8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FE3C-A990-4863-9D10-697CFF8E6A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23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138485"/>
            <a:ext cx="13040439" cy="413317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5241960"/>
            <a:ext cx="63961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7810963"/>
            <a:ext cx="6396193" cy="114887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5241960"/>
            <a:ext cx="64276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7810963"/>
            <a:ext cx="6427693" cy="114887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739F-3F89-4437-AD76-996E619E7DC8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FE3C-A990-4863-9D10-697CFF8E6A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08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739F-3F89-4437-AD76-996E619E7DC8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FE3C-A990-4863-9D10-697CFF8E6A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5856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739F-3F89-4437-AD76-996E619E7DC8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FE3C-A990-4863-9D10-697CFF8E6A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982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3078850"/>
            <a:ext cx="7654171" cy="15196234"/>
          </a:xfrm>
        </p:spPr>
        <p:txBody>
          <a:bodyPr/>
          <a:lstStyle>
            <a:lvl1pPr>
              <a:defRPr sz="5291"/>
            </a:lvl1pPr>
            <a:lvl2pPr>
              <a:defRPr sz="4630"/>
            </a:lvl2pPr>
            <a:lvl3pPr>
              <a:defRPr sz="3968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739F-3F89-4437-AD76-996E619E7DC8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FE3C-A990-4863-9D10-697CFF8E6A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8029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3078850"/>
            <a:ext cx="7654171" cy="15196234"/>
          </a:xfrm>
        </p:spPr>
        <p:txBody>
          <a:bodyPr anchor="t"/>
          <a:lstStyle>
            <a:lvl1pPr marL="0" indent="0">
              <a:buNone/>
              <a:defRPr sz="5291"/>
            </a:lvl1pPr>
            <a:lvl2pPr marL="755980" indent="0">
              <a:buNone/>
              <a:defRPr sz="4630"/>
            </a:lvl2pPr>
            <a:lvl3pPr marL="1511960" indent="0">
              <a:buNone/>
              <a:defRPr sz="3968"/>
            </a:lvl3pPr>
            <a:lvl4pPr marL="2267941" indent="0">
              <a:buNone/>
              <a:defRPr sz="3307"/>
            </a:lvl4pPr>
            <a:lvl5pPr marL="3023921" indent="0">
              <a:buNone/>
              <a:defRPr sz="3307"/>
            </a:lvl5pPr>
            <a:lvl6pPr marL="3779901" indent="0">
              <a:buNone/>
              <a:defRPr sz="3307"/>
            </a:lvl6pPr>
            <a:lvl7pPr marL="4535881" indent="0">
              <a:buNone/>
              <a:defRPr sz="3307"/>
            </a:lvl7pPr>
            <a:lvl8pPr marL="5291861" indent="0">
              <a:buNone/>
              <a:defRPr sz="3307"/>
            </a:lvl8pPr>
            <a:lvl9pPr marL="6047842" indent="0">
              <a:buNone/>
              <a:defRPr sz="330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739F-3F89-4437-AD76-996E619E7DC8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FE3C-A990-4863-9D10-697CFF8E6A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0899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5692400"/>
            <a:ext cx="13040439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4739F-3F89-4437-AD76-996E619E7DC8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0FE3C-A990-4863-9D10-697CFF8E6A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515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511960" rtl="0" eaLnBrk="1" latinLnBrk="0" hangingPunct="1">
        <a:lnSpc>
          <a:spcPct val="90000"/>
        </a:lnSpc>
        <a:spcBef>
          <a:spcPct val="0"/>
        </a:spcBef>
        <a:buNone/>
        <a:defRPr kumimoji="1" sz="72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90" indent="-377990" algn="l" defTabSz="1511960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4630" kern="1200">
          <a:solidFill>
            <a:schemeClr val="tx1"/>
          </a:solidFill>
          <a:latin typeface="+mn-lt"/>
          <a:ea typeface="+mn-ea"/>
          <a:cs typeface="+mn-cs"/>
        </a:defRPr>
      </a:lvl1pPr>
      <a:lvl2pPr marL="1133970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188995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64593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40191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415789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87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85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83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196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80" algn="l" defTabSz="151196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60" algn="l" defTabSz="151196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41" algn="l" defTabSz="151196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21" algn="l" defTabSz="151196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901" algn="l" defTabSz="151196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81" algn="l" defTabSz="151196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61" algn="l" defTabSz="151196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42" algn="l" defTabSz="1511960" rtl="0" eaLnBrk="1" latinLnBrk="0" hangingPunct="1"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テキスト ボックス 449">
            <a:extLst>
              <a:ext uri="{FF2B5EF4-FFF2-40B4-BE49-F238E27FC236}">
                <a16:creationId xmlns:a16="http://schemas.microsoft.com/office/drawing/2014/main" id="{6BCF03B5-E30E-4BCB-80E2-9EE63B41E58F}"/>
              </a:ext>
            </a:extLst>
          </p:cNvPr>
          <p:cNvSpPr txBox="1"/>
          <p:nvPr/>
        </p:nvSpPr>
        <p:spPr>
          <a:xfrm>
            <a:off x="2754578" y="919614"/>
            <a:ext cx="9002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/>
              <a:t>京都経済センター</a:t>
            </a:r>
            <a:endParaRPr kumimoji="1" lang="en-US" altLang="ja-JP" sz="3600" b="1" dirty="0"/>
          </a:p>
          <a:p>
            <a:pPr algn="ctr"/>
            <a:r>
              <a:rPr kumimoji="1" lang="ja-JP" altLang="en-US" sz="3600" b="1" dirty="0"/>
              <a:t>京都産業</a:t>
            </a:r>
            <a:r>
              <a:rPr kumimoji="1" lang="en-US" altLang="ja-JP" sz="3600" b="1" dirty="0"/>
              <a:t>21</a:t>
            </a:r>
            <a:r>
              <a:rPr kumimoji="1" lang="ja-JP" altLang="en-US" sz="3600" b="1" dirty="0"/>
              <a:t>　貸会議室フロアマップ</a:t>
            </a: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62E7A87A-763C-4D64-9220-69CD5F2429AC}"/>
              </a:ext>
            </a:extLst>
          </p:cNvPr>
          <p:cNvGrpSpPr/>
          <p:nvPr/>
        </p:nvGrpSpPr>
        <p:grpSpPr>
          <a:xfrm>
            <a:off x="252268" y="14886242"/>
            <a:ext cx="14489226" cy="5861292"/>
            <a:chOff x="252268" y="14886242"/>
            <a:chExt cx="14489226" cy="5861292"/>
          </a:xfrm>
        </p:grpSpPr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689EF796-279B-4174-B400-2901CD3B8E48}"/>
                </a:ext>
              </a:extLst>
            </p:cNvPr>
            <p:cNvGrpSpPr/>
            <p:nvPr/>
          </p:nvGrpSpPr>
          <p:grpSpPr>
            <a:xfrm>
              <a:off x="657365" y="14886242"/>
              <a:ext cx="14084129" cy="5861292"/>
              <a:chOff x="782854" y="14539741"/>
              <a:chExt cx="13297021" cy="5595727"/>
            </a:xfrm>
          </p:grpSpPr>
          <p:sp>
            <p:nvSpPr>
              <p:cNvPr id="420" name="正方形/長方形 419">
                <a:extLst>
                  <a:ext uri="{FF2B5EF4-FFF2-40B4-BE49-F238E27FC236}">
                    <a16:creationId xmlns:a16="http://schemas.microsoft.com/office/drawing/2014/main" id="{71072D4E-1DEB-496F-B18C-B890454BCA8A}"/>
                  </a:ext>
                </a:extLst>
              </p:cNvPr>
              <p:cNvSpPr/>
              <p:nvPr/>
            </p:nvSpPr>
            <p:spPr>
              <a:xfrm flipH="1" flipV="1">
                <a:off x="12172168" y="17464347"/>
                <a:ext cx="1857598" cy="2556084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9" name="正方形/長方形 418">
                <a:extLst>
                  <a:ext uri="{FF2B5EF4-FFF2-40B4-BE49-F238E27FC236}">
                    <a16:creationId xmlns:a16="http://schemas.microsoft.com/office/drawing/2014/main" id="{A2A6C674-DAF4-474B-BF2F-A3C189F82DCE}"/>
                  </a:ext>
                </a:extLst>
              </p:cNvPr>
              <p:cNvSpPr/>
              <p:nvPr/>
            </p:nvSpPr>
            <p:spPr>
              <a:xfrm flipH="1">
                <a:off x="11099509" y="15176584"/>
                <a:ext cx="2904488" cy="1529966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2" name="グループ化 1">
                <a:extLst>
                  <a:ext uri="{FF2B5EF4-FFF2-40B4-BE49-F238E27FC236}">
                    <a16:creationId xmlns:a16="http://schemas.microsoft.com/office/drawing/2014/main" id="{808AAB1F-CBB3-4F94-86A0-1260C8EB4D84}"/>
                  </a:ext>
                </a:extLst>
              </p:cNvPr>
              <p:cNvGrpSpPr/>
              <p:nvPr/>
            </p:nvGrpSpPr>
            <p:grpSpPr>
              <a:xfrm>
                <a:off x="785326" y="18334708"/>
                <a:ext cx="2447396" cy="1685724"/>
                <a:chOff x="1962510" y="16452315"/>
                <a:chExt cx="2039497" cy="1404770"/>
              </a:xfrm>
            </p:grpSpPr>
            <p:sp>
              <p:nvSpPr>
                <p:cNvPr id="704" name="正方形/長方形 703">
                  <a:extLst>
                    <a:ext uri="{FF2B5EF4-FFF2-40B4-BE49-F238E27FC236}">
                      <a16:creationId xmlns:a16="http://schemas.microsoft.com/office/drawing/2014/main" id="{ACA30966-3267-428F-BCD0-1F71F771EF42}"/>
                    </a:ext>
                  </a:extLst>
                </p:cNvPr>
                <p:cNvSpPr/>
                <p:nvPr/>
              </p:nvSpPr>
              <p:spPr>
                <a:xfrm>
                  <a:off x="1962510" y="16452315"/>
                  <a:ext cx="1769502" cy="1403772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4" name="正方形/長方形 723">
                  <a:extLst>
                    <a:ext uri="{FF2B5EF4-FFF2-40B4-BE49-F238E27FC236}">
                      <a16:creationId xmlns:a16="http://schemas.microsoft.com/office/drawing/2014/main" id="{FB3CB96B-4AD1-45AA-A459-35B90896FB7E}"/>
                    </a:ext>
                  </a:extLst>
                </p:cNvPr>
                <p:cNvSpPr/>
                <p:nvPr/>
              </p:nvSpPr>
              <p:spPr>
                <a:xfrm>
                  <a:off x="3706122" y="17419970"/>
                  <a:ext cx="295885" cy="437115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grpSp>
            <p:nvGrpSpPr>
              <p:cNvPr id="502" name="グループ化 501">
                <a:extLst>
                  <a:ext uri="{FF2B5EF4-FFF2-40B4-BE49-F238E27FC236}">
                    <a16:creationId xmlns:a16="http://schemas.microsoft.com/office/drawing/2014/main" id="{E082ADEB-332A-46BC-A471-9C7BCF574C96}"/>
                  </a:ext>
                </a:extLst>
              </p:cNvPr>
              <p:cNvGrpSpPr/>
              <p:nvPr/>
            </p:nvGrpSpPr>
            <p:grpSpPr>
              <a:xfrm>
                <a:off x="782854" y="14612517"/>
                <a:ext cx="13297021" cy="5522951"/>
                <a:chOff x="551546" y="1080644"/>
                <a:chExt cx="11080851" cy="4602459"/>
              </a:xfrm>
            </p:grpSpPr>
            <p:grpSp>
              <p:nvGrpSpPr>
                <p:cNvPr id="503" name="グループ化 502">
                  <a:extLst>
                    <a:ext uri="{FF2B5EF4-FFF2-40B4-BE49-F238E27FC236}">
                      <a16:creationId xmlns:a16="http://schemas.microsoft.com/office/drawing/2014/main" id="{DC70D4FD-20B7-41D6-AA30-19E31F21459C}"/>
                    </a:ext>
                  </a:extLst>
                </p:cNvPr>
                <p:cNvGrpSpPr/>
                <p:nvPr/>
              </p:nvGrpSpPr>
              <p:grpSpPr>
                <a:xfrm>
                  <a:off x="551546" y="1080644"/>
                  <a:ext cx="11080851" cy="4602459"/>
                  <a:chOff x="551546" y="1080644"/>
                  <a:chExt cx="11080851" cy="4602459"/>
                </a:xfrm>
              </p:grpSpPr>
              <p:sp>
                <p:nvSpPr>
                  <p:cNvPr id="698" name="正方形/長方形 697">
                    <a:extLst>
                      <a:ext uri="{FF2B5EF4-FFF2-40B4-BE49-F238E27FC236}">
                        <a16:creationId xmlns:a16="http://schemas.microsoft.com/office/drawing/2014/main" id="{9587A6AA-9CE5-4B84-9F35-9398B8107001}"/>
                      </a:ext>
                    </a:extLst>
                  </p:cNvPr>
                  <p:cNvSpPr/>
                  <p:nvPr/>
                </p:nvSpPr>
                <p:spPr>
                  <a:xfrm flipH="1">
                    <a:off x="3244708" y="1525890"/>
                    <a:ext cx="1145205" cy="1409335"/>
                  </a:xfrm>
                  <a:prstGeom prst="rect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08" name="正方形/長方形 507">
                    <a:extLst>
                      <a:ext uri="{FF2B5EF4-FFF2-40B4-BE49-F238E27FC236}">
                        <a16:creationId xmlns:a16="http://schemas.microsoft.com/office/drawing/2014/main" id="{B4F20967-EAFA-4306-B81F-5F919105E4E8}"/>
                      </a:ext>
                    </a:extLst>
                  </p:cNvPr>
                  <p:cNvSpPr/>
                  <p:nvPr/>
                </p:nvSpPr>
                <p:spPr>
                  <a:xfrm>
                    <a:off x="7968317" y="1533534"/>
                    <a:ext cx="1149698" cy="1476000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 w="222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95" name="正方形/長方形 694">
                    <a:extLst>
                      <a:ext uri="{FF2B5EF4-FFF2-40B4-BE49-F238E27FC236}">
                        <a16:creationId xmlns:a16="http://schemas.microsoft.com/office/drawing/2014/main" id="{51F550FA-F67A-4D6C-BE07-D9BFBB547430}"/>
                      </a:ext>
                    </a:extLst>
                  </p:cNvPr>
                  <p:cNvSpPr/>
                  <p:nvPr/>
                </p:nvSpPr>
                <p:spPr>
                  <a:xfrm>
                    <a:off x="560718" y="3427137"/>
                    <a:ext cx="968400" cy="764238"/>
                  </a:xfrm>
                  <a:prstGeom prst="rect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92" name="正方形/長方形 691">
                    <a:extLst>
                      <a:ext uri="{FF2B5EF4-FFF2-40B4-BE49-F238E27FC236}">
                        <a16:creationId xmlns:a16="http://schemas.microsoft.com/office/drawing/2014/main" id="{CB06337C-69EF-4E68-86FF-1B93320B5B1D}"/>
                      </a:ext>
                    </a:extLst>
                  </p:cNvPr>
                  <p:cNvSpPr/>
                  <p:nvPr/>
                </p:nvSpPr>
                <p:spPr>
                  <a:xfrm flipH="1">
                    <a:off x="2699623" y="3294796"/>
                    <a:ext cx="673063" cy="1055541"/>
                  </a:xfrm>
                  <a:prstGeom prst="rect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89" name="正方形/長方形 688">
                    <a:extLst>
                      <a:ext uri="{FF2B5EF4-FFF2-40B4-BE49-F238E27FC236}">
                        <a16:creationId xmlns:a16="http://schemas.microsoft.com/office/drawing/2014/main" id="{349ED94B-BACD-4534-BDAE-F96BBDC040F5}"/>
                      </a:ext>
                    </a:extLst>
                  </p:cNvPr>
                  <p:cNvSpPr/>
                  <p:nvPr/>
                </p:nvSpPr>
                <p:spPr>
                  <a:xfrm flipH="1">
                    <a:off x="2804963" y="1531649"/>
                    <a:ext cx="440193" cy="949860"/>
                  </a:xfrm>
                  <a:prstGeom prst="rect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86" name="正方形/長方形 685">
                    <a:extLst>
                      <a:ext uri="{FF2B5EF4-FFF2-40B4-BE49-F238E27FC236}">
                        <a16:creationId xmlns:a16="http://schemas.microsoft.com/office/drawing/2014/main" id="{55B5C8BF-173B-49CA-B677-027AE82991C8}"/>
                      </a:ext>
                    </a:extLst>
                  </p:cNvPr>
                  <p:cNvSpPr/>
                  <p:nvPr/>
                </p:nvSpPr>
                <p:spPr>
                  <a:xfrm flipH="1">
                    <a:off x="2237450" y="1533532"/>
                    <a:ext cx="572992" cy="1148440"/>
                  </a:xfrm>
                  <a:prstGeom prst="rect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83" name="正方形/長方形 682">
                    <a:extLst>
                      <a:ext uri="{FF2B5EF4-FFF2-40B4-BE49-F238E27FC236}">
                        <a16:creationId xmlns:a16="http://schemas.microsoft.com/office/drawing/2014/main" id="{9E29957F-7B27-4AC7-990D-4959C7012271}"/>
                      </a:ext>
                    </a:extLst>
                  </p:cNvPr>
                  <p:cNvSpPr/>
                  <p:nvPr/>
                </p:nvSpPr>
                <p:spPr>
                  <a:xfrm flipH="1">
                    <a:off x="1601140" y="1533531"/>
                    <a:ext cx="637907" cy="1148440"/>
                  </a:xfrm>
                  <a:prstGeom prst="rect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80" name="正方形/長方形 679">
                    <a:extLst>
                      <a:ext uri="{FF2B5EF4-FFF2-40B4-BE49-F238E27FC236}">
                        <a16:creationId xmlns:a16="http://schemas.microsoft.com/office/drawing/2014/main" id="{34619B47-9400-4B9E-88CA-66FA4029C1C0}"/>
                      </a:ext>
                    </a:extLst>
                  </p:cNvPr>
                  <p:cNvSpPr/>
                  <p:nvPr/>
                </p:nvSpPr>
                <p:spPr>
                  <a:xfrm flipH="1">
                    <a:off x="1053878" y="1533531"/>
                    <a:ext cx="547262" cy="1148440"/>
                  </a:xfrm>
                  <a:prstGeom prst="rect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77" name="正方形/長方形 676">
                    <a:extLst>
                      <a:ext uri="{FF2B5EF4-FFF2-40B4-BE49-F238E27FC236}">
                        <a16:creationId xmlns:a16="http://schemas.microsoft.com/office/drawing/2014/main" id="{899038D1-13AC-4A54-8A3B-DAD06B297DD3}"/>
                      </a:ext>
                    </a:extLst>
                  </p:cNvPr>
                  <p:cNvSpPr/>
                  <p:nvPr/>
                </p:nvSpPr>
                <p:spPr>
                  <a:xfrm flipH="1">
                    <a:off x="562215" y="1531648"/>
                    <a:ext cx="491341" cy="1148440"/>
                  </a:xfrm>
                  <a:prstGeom prst="rect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74" name="正方形/長方形 673">
                    <a:extLst>
                      <a:ext uri="{FF2B5EF4-FFF2-40B4-BE49-F238E27FC236}">
                        <a16:creationId xmlns:a16="http://schemas.microsoft.com/office/drawing/2014/main" id="{60FD6FD4-C0BA-494A-A919-C59011303A45}"/>
                      </a:ext>
                    </a:extLst>
                  </p:cNvPr>
                  <p:cNvSpPr/>
                  <p:nvPr/>
                </p:nvSpPr>
                <p:spPr>
                  <a:xfrm flipH="1">
                    <a:off x="4387332" y="1525891"/>
                    <a:ext cx="1726272" cy="1154196"/>
                  </a:xfrm>
                  <a:prstGeom prst="rect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520" name="直線コネクタ 519">
                    <a:extLst>
                      <a:ext uri="{FF2B5EF4-FFF2-40B4-BE49-F238E27FC236}">
                        <a16:creationId xmlns:a16="http://schemas.microsoft.com/office/drawing/2014/main" id="{6151938D-8304-4212-8D1F-65514AD23F2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 flipH="1" flipV="1">
                    <a:off x="10778273" y="2737149"/>
                    <a:ext cx="0" cy="179999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71" name="正方形/長方形 670">
                    <a:extLst>
                      <a:ext uri="{FF2B5EF4-FFF2-40B4-BE49-F238E27FC236}">
                        <a16:creationId xmlns:a16="http://schemas.microsoft.com/office/drawing/2014/main" id="{1732340C-E11F-4504-ACEA-240D46A290A1}"/>
                      </a:ext>
                    </a:extLst>
                  </p:cNvPr>
                  <p:cNvSpPr/>
                  <p:nvPr/>
                </p:nvSpPr>
                <p:spPr>
                  <a:xfrm flipH="1" flipV="1">
                    <a:off x="8328109" y="3266730"/>
                    <a:ext cx="1409118" cy="1522834"/>
                  </a:xfrm>
                  <a:prstGeom prst="rect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grpSp>
                <p:nvGrpSpPr>
                  <p:cNvPr id="527" name="グループ化 526">
                    <a:extLst>
                      <a:ext uri="{FF2B5EF4-FFF2-40B4-BE49-F238E27FC236}">
                        <a16:creationId xmlns:a16="http://schemas.microsoft.com/office/drawing/2014/main" id="{5247E00B-6FD1-4CEB-9616-60CE63EEF94A}"/>
                      </a:ext>
                    </a:extLst>
                  </p:cNvPr>
                  <p:cNvGrpSpPr/>
                  <p:nvPr/>
                </p:nvGrpSpPr>
                <p:grpSpPr>
                  <a:xfrm>
                    <a:off x="1528356" y="4000181"/>
                    <a:ext cx="790529" cy="191136"/>
                    <a:chOff x="1528356" y="4000181"/>
                    <a:chExt cx="861973" cy="191136"/>
                  </a:xfrm>
                </p:grpSpPr>
                <p:sp>
                  <p:nvSpPr>
                    <p:cNvPr id="662" name="正方形/長方形 661">
                      <a:extLst>
                        <a:ext uri="{FF2B5EF4-FFF2-40B4-BE49-F238E27FC236}">
                          <a16:creationId xmlns:a16="http://schemas.microsoft.com/office/drawing/2014/main" id="{C65AF7E0-E5CD-406E-A008-0E3C9009D123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1528356" y="4000181"/>
                      <a:ext cx="286186" cy="191136"/>
                    </a:xfrm>
                    <a:prstGeom prst="rect">
                      <a:avLst/>
                    </a:prstGeom>
                    <a:noFill/>
                    <a:ln w="222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663" name="正方形/長方形 662">
                      <a:extLst>
                        <a:ext uri="{FF2B5EF4-FFF2-40B4-BE49-F238E27FC236}">
                          <a16:creationId xmlns:a16="http://schemas.microsoft.com/office/drawing/2014/main" id="{F63B26B3-74EC-436C-AEF3-6B33E049C8D8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1816498" y="4000181"/>
                      <a:ext cx="286186" cy="191136"/>
                    </a:xfrm>
                    <a:prstGeom prst="rect">
                      <a:avLst/>
                    </a:prstGeom>
                    <a:noFill/>
                    <a:ln w="222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664" name="正方形/長方形 663">
                      <a:extLst>
                        <a:ext uri="{FF2B5EF4-FFF2-40B4-BE49-F238E27FC236}">
                          <a16:creationId xmlns:a16="http://schemas.microsoft.com/office/drawing/2014/main" id="{D9B885EF-F8B2-452C-A1A4-0CBD91DC1748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2104143" y="4000181"/>
                      <a:ext cx="286186" cy="191136"/>
                    </a:xfrm>
                    <a:prstGeom prst="rect">
                      <a:avLst/>
                    </a:prstGeom>
                    <a:noFill/>
                    <a:ln w="222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528" name="L 字 527">
                    <a:extLst>
                      <a:ext uri="{FF2B5EF4-FFF2-40B4-BE49-F238E27FC236}">
                        <a16:creationId xmlns:a16="http://schemas.microsoft.com/office/drawing/2014/main" id="{4BA5FEE5-FD38-4DBD-B915-1BF0D3FB53CB}"/>
                      </a:ext>
                    </a:extLst>
                  </p:cNvPr>
                  <p:cNvSpPr/>
                  <p:nvPr/>
                </p:nvSpPr>
                <p:spPr>
                  <a:xfrm flipH="1">
                    <a:off x="6113805" y="2290763"/>
                    <a:ext cx="344612" cy="389321"/>
                  </a:xfrm>
                  <a:prstGeom prst="corner">
                    <a:avLst>
                      <a:gd name="adj1" fmla="val 28180"/>
                      <a:gd name="adj2" fmla="val 34540"/>
                    </a:avLst>
                  </a:prstGeom>
                  <a:solidFill>
                    <a:schemeClr val="bg2">
                      <a:lumMod val="90000"/>
                    </a:schemeClr>
                  </a:solidFill>
                  <a:ln w="2222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grpSp>
                <p:nvGrpSpPr>
                  <p:cNvPr id="529" name="グループ化 528">
                    <a:extLst>
                      <a:ext uri="{FF2B5EF4-FFF2-40B4-BE49-F238E27FC236}">
                        <a16:creationId xmlns:a16="http://schemas.microsoft.com/office/drawing/2014/main" id="{008E5AE1-11BC-456D-94E5-638142095561}"/>
                      </a:ext>
                    </a:extLst>
                  </p:cNvPr>
                  <p:cNvGrpSpPr/>
                  <p:nvPr/>
                </p:nvGrpSpPr>
                <p:grpSpPr>
                  <a:xfrm>
                    <a:off x="551546" y="1489124"/>
                    <a:ext cx="11080851" cy="4193979"/>
                    <a:chOff x="551546" y="1489124"/>
                    <a:chExt cx="11080851" cy="4193979"/>
                  </a:xfrm>
                </p:grpSpPr>
                <p:grpSp>
                  <p:nvGrpSpPr>
                    <p:cNvPr id="536" name="グループ化 535">
                      <a:extLst>
                        <a:ext uri="{FF2B5EF4-FFF2-40B4-BE49-F238E27FC236}">
                          <a16:creationId xmlns:a16="http://schemas.microsoft.com/office/drawing/2014/main" id="{018A7610-E06A-43A4-AC86-491A6E3A16F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51546" y="1489124"/>
                      <a:ext cx="11080851" cy="4193979"/>
                      <a:chOff x="551546" y="1489124"/>
                      <a:chExt cx="11080851" cy="4193979"/>
                    </a:xfrm>
                  </p:grpSpPr>
                  <p:sp>
                    <p:nvSpPr>
                      <p:cNvPr id="601" name="正方形/長方形 600">
                        <a:extLst>
                          <a:ext uri="{FF2B5EF4-FFF2-40B4-BE49-F238E27FC236}">
                            <a16:creationId xmlns:a16="http://schemas.microsoft.com/office/drawing/2014/main" id="{B218FB0F-4BC9-451B-8C2A-539908CF4FF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108383" y="3169922"/>
                        <a:ext cx="553659" cy="1192608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 w="28575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541" name="正方形/長方形 4">
                        <a:extLst>
                          <a:ext uri="{FF2B5EF4-FFF2-40B4-BE49-F238E27FC236}">
                            <a16:creationId xmlns:a16="http://schemas.microsoft.com/office/drawing/2014/main" id="{B464B318-3B5B-4F34-A913-5EE57E9F450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59602" y="1531986"/>
                        <a:ext cx="11031636" cy="4081629"/>
                      </a:xfrm>
                      <a:custGeom>
                        <a:avLst/>
                        <a:gdLst>
                          <a:gd name="connsiteX0" fmla="*/ 0 w 11018024"/>
                          <a:gd name="connsiteY0" fmla="*/ 0 h 4081629"/>
                          <a:gd name="connsiteX1" fmla="*/ 11018024 w 11018024"/>
                          <a:gd name="connsiteY1" fmla="*/ 0 h 4081629"/>
                          <a:gd name="connsiteX2" fmla="*/ 11018024 w 11018024"/>
                          <a:gd name="connsiteY2" fmla="*/ 4081629 h 4081629"/>
                          <a:gd name="connsiteX3" fmla="*/ 0 w 11018024"/>
                          <a:gd name="connsiteY3" fmla="*/ 4081629 h 4081629"/>
                          <a:gd name="connsiteX4" fmla="*/ 0 w 11018024"/>
                          <a:gd name="connsiteY4" fmla="*/ 0 h 4081629"/>
                          <a:gd name="connsiteX0" fmla="*/ 0 w 11018024"/>
                          <a:gd name="connsiteY0" fmla="*/ 0 h 4081629"/>
                          <a:gd name="connsiteX1" fmla="*/ 10737040 w 11018024"/>
                          <a:gd name="connsiteY1" fmla="*/ 1588 h 4081629"/>
                          <a:gd name="connsiteX2" fmla="*/ 11018024 w 11018024"/>
                          <a:gd name="connsiteY2" fmla="*/ 0 h 4081629"/>
                          <a:gd name="connsiteX3" fmla="*/ 11018024 w 11018024"/>
                          <a:gd name="connsiteY3" fmla="*/ 4081629 h 4081629"/>
                          <a:gd name="connsiteX4" fmla="*/ 0 w 11018024"/>
                          <a:gd name="connsiteY4" fmla="*/ 4081629 h 4081629"/>
                          <a:gd name="connsiteX5" fmla="*/ 0 w 11018024"/>
                          <a:gd name="connsiteY5" fmla="*/ 0 h 4081629"/>
                          <a:gd name="connsiteX0" fmla="*/ 0 w 11018024"/>
                          <a:gd name="connsiteY0" fmla="*/ 0 h 4081629"/>
                          <a:gd name="connsiteX1" fmla="*/ 10737040 w 11018024"/>
                          <a:gd name="connsiteY1" fmla="*/ 1588 h 4081629"/>
                          <a:gd name="connsiteX2" fmla="*/ 11018024 w 11018024"/>
                          <a:gd name="connsiteY2" fmla="*/ 0 h 4081629"/>
                          <a:gd name="connsiteX3" fmla="*/ 11010090 w 11018024"/>
                          <a:gd name="connsiteY3" fmla="*/ 261938 h 4081629"/>
                          <a:gd name="connsiteX4" fmla="*/ 11018024 w 11018024"/>
                          <a:gd name="connsiteY4" fmla="*/ 4081629 h 4081629"/>
                          <a:gd name="connsiteX5" fmla="*/ 0 w 11018024"/>
                          <a:gd name="connsiteY5" fmla="*/ 4081629 h 4081629"/>
                          <a:gd name="connsiteX6" fmla="*/ 0 w 11018024"/>
                          <a:gd name="connsiteY6" fmla="*/ 0 h 4081629"/>
                          <a:gd name="connsiteX0" fmla="*/ 0 w 11018024"/>
                          <a:gd name="connsiteY0" fmla="*/ 0 h 4081629"/>
                          <a:gd name="connsiteX1" fmla="*/ 10737040 w 11018024"/>
                          <a:gd name="connsiteY1" fmla="*/ 1588 h 4081629"/>
                          <a:gd name="connsiteX2" fmla="*/ 11018024 w 11018024"/>
                          <a:gd name="connsiteY2" fmla="*/ 0 h 4081629"/>
                          <a:gd name="connsiteX3" fmla="*/ 11010090 w 11018024"/>
                          <a:gd name="connsiteY3" fmla="*/ 261938 h 4081629"/>
                          <a:gd name="connsiteX4" fmla="*/ 11018024 w 11018024"/>
                          <a:gd name="connsiteY4" fmla="*/ 4081629 h 4081629"/>
                          <a:gd name="connsiteX5" fmla="*/ 0 w 11018024"/>
                          <a:gd name="connsiteY5" fmla="*/ 4081629 h 4081629"/>
                          <a:gd name="connsiteX6" fmla="*/ 0 w 11018024"/>
                          <a:gd name="connsiteY6" fmla="*/ 0 h 4081629"/>
                          <a:gd name="connsiteX0" fmla="*/ 0 w 11018024"/>
                          <a:gd name="connsiteY0" fmla="*/ 0 h 4081629"/>
                          <a:gd name="connsiteX1" fmla="*/ 10737040 w 11018024"/>
                          <a:gd name="connsiteY1" fmla="*/ 1588 h 4081629"/>
                          <a:gd name="connsiteX2" fmla="*/ 10764024 w 11018024"/>
                          <a:gd name="connsiteY2" fmla="*/ 260350 h 4081629"/>
                          <a:gd name="connsiteX3" fmla="*/ 11010090 w 11018024"/>
                          <a:gd name="connsiteY3" fmla="*/ 261938 h 4081629"/>
                          <a:gd name="connsiteX4" fmla="*/ 11018024 w 11018024"/>
                          <a:gd name="connsiteY4" fmla="*/ 4081629 h 4081629"/>
                          <a:gd name="connsiteX5" fmla="*/ 0 w 11018024"/>
                          <a:gd name="connsiteY5" fmla="*/ 4081629 h 4081629"/>
                          <a:gd name="connsiteX6" fmla="*/ 0 w 11018024"/>
                          <a:gd name="connsiteY6" fmla="*/ 0 h 4081629"/>
                          <a:gd name="connsiteX0" fmla="*/ 0 w 11018024"/>
                          <a:gd name="connsiteY0" fmla="*/ 0 h 4081629"/>
                          <a:gd name="connsiteX1" fmla="*/ 10737040 w 11018024"/>
                          <a:gd name="connsiteY1" fmla="*/ 1588 h 4081629"/>
                          <a:gd name="connsiteX2" fmla="*/ 10764024 w 11018024"/>
                          <a:gd name="connsiteY2" fmla="*/ 260350 h 4081629"/>
                          <a:gd name="connsiteX3" fmla="*/ 11010090 w 11018024"/>
                          <a:gd name="connsiteY3" fmla="*/ 261938 h 4081629"/>
                          <a:gd name="connsiteX4" fmla="*/ 11018024 w 11018024"/>
                          <a:gd name="connsiteY4" fmla="*/ 4081629 h 4081629"/>
                          <a:gd name="connsiteX5" fmla="*/ 0 w 11018024"/>
                          <a:gd name="connsiteY5" fmla="*/ 4081629 h 4081629"/>
                          <a:gd name="connsiteX6" fmla="*/ 0 w 11018024"/>
                          <a:gd name="connsiteY6" fmla="*/ 0 h 4081629"/>
                          <a:gd name="connsiteX0" fmla="*/ 0 w 11018024"/>
                          <a:gd name="connsiteY0" fmla="*/ 0 h 4081629"/>
                          <a:gd name="connsiteX1" fmla="*/ 10741803 w 11018024"/>
                          <a:gd name="connsiteY1" fmla="*/ 1588 h 4081629"/>
                          <a:gd name="connsiteX2" fmla="*/ 10764024 w 11018024"/>
                          <a:gd name="connsiteY2" fmla="*/ 260350 h 4081629"/>
                          <a:gd name="connsiteX3" fmla="*/ 11010090 w 11018024"/>
                          <a:gd name="connsiteY3" fmla="*/ 261938 h 4081629"/>
                          <a:gd name="connsiteX4" fmla="*/ 11018024 w 11018024"/>
                          <a:gd name="connsiteY4" fmla="*/ 4081629 h 4081629"/>
                          <a:gd name="connsiteX5" fmla="*/ 0 w 11018024"/>
                          <a:gd name="connsiteY5" fmla="*/ 4081629 h 4081629"/>
                          <a:gd name="connsiteX6" fmla="*/ 0 w 11018024"/>
                          <a:gd name="connsiteY6" fmla="*/ 0 h 4081629"/>
                          <a:gd name="connsiteX0" fmla="*/ 0 w 11018024"/>
                          <a:gd name="connsiteY0" fmla="*/ 0 h 4081629"/>
                          <a:gd name="connsiteX1" fmla="*/ 10756090 w 11018024"/>
                          <a:gd name="connsiteY1" fmla="*/ 1588 h 4081629"/>
                          <a:gd name="connsiteX2" fmla="*/ 10764024 w 11018024"/>
                          <a:gd name="connsiteY2" fmla="*/ 260350 h 4081629"/>
                          <a:gd name="connsiteX3" fmla="*/ 11010090 w 11018024"/>
                          <a:gd name="connsiteY3" fmla="*/ 261938 h 4081629"/>
                          <a:gd name="connsiteX4" fmla="*/ 11018024 w 11018024"/>
                          <a:gd name="connsiteY4" fmla="*/ 4081629 h 4081629"/>
                          <a:gd name="connsiteX5" fmla="*/ 0 w 11018024"/>
                          <a:gd name="connsiteY5" fmla="*/ 4081629 h 4081629"/>
                          <a:gd name="connsiteX6" fmla="*/ 0 w 11018024"/>
                          <a:gd name="connsiteY6" fmla="*/ 0 h 4081629"/>
                          <a:gd name="connsiteX0" fmla="*/ 0 w 11018024"/>
                          <a:gd name="connsiteY0" fmla="*/ 0 h 4081629"/>
                          <a:gd name="connsiteX1" fmla="*/ 10765615 w 11018024"/>
                          <a:gd name="connsiteY1" fmla="*/ 6350 h 4081629"/>
                          <a:gd name="connsiteX2" fmla="*/ 10764024 w 11018024"/>
                          <a:gd name="connsiteY2" fmla="*/ 260350 h 4081629"/>
                          <a:gd name="connsiteX3" fmla="*/ 11010090 w 11018024"/>
                          <a:gd name="connsiteY3" fmla="*/ 261938 h 4081629"/>
                          <a:gd name="connsiteX4" fmla="*/ 11018024 w 11018024"/>
                          <a:gd name="connsiteY4" fmla="*/ 4081629 h 4081629"/>
                          <a:gd name="connsiteX5" fmla="*/ 0 w 11018024"/>
                          <a:gd name="connsiteY5" fmla="*/ 4081629 h 4081629"/>
                          <a:gd name="connsiteX6" fmla="*/ 0 w 11018024"/>
                          <a:gd name="connsiteY6" fmla="*/ 0 h 4081629"/>
                          <a:gd name="connsiteX0" fmla="*/ 0 w 11018024"/>
                          <a:gd name="connsiteY0" fmla="*/ 0 h 4081629"/>
                          <a:gd name="connsiteX1" fmla="*/ 10765615 w 11018024"/>
                          <a:gd name="connsiteY1" fmla="*/ 6350 h 4081629"/>
                          <a:gd name="connsiteX2" fmla="*/ 10764024 w 11018024"/>
                          <a:gd name="connsiteY2" fmla="*/ 260350 h 4081629"/>
                          <a:gd name="connsiteX3" fmla="*/ 11010090 w 11018024"/>
                          <a:gd name="connsiteY3" fmla="*/ 261938 h 4081629"/>
                          <a:gd name="connsiteX4" fmla="*/ 11018024 w 11018024"/>
                          <a:gd name="connsiteY4" fmla="*/ 4081629 h 4081629"/>
                          <a:gd name="connsiteX5" fmla="*/ 10701321 w 11018024"/>
                          <a:gd name="connsiteY5" fmla="*/ 4079082 h 4081629"/>
                          <a:gd name="connsiteX6" fmla="*/ 0 w 11018024"/>
                          <a:gd name="connsiteY6" fmla="*/ 4081629 h 4081629"/>
                          <a:gd name="connsiteX7" fmla="*/ 0 w 11018024"/>
                          <a:gd name="connsiteY7" fmla="*/ 0 h 4081629"/>
                          <a:gd name="connsiteX0" fmla="*/ 0 w 11041781"/>
                          <a:gd name="connsiteY0" fmla="*/ 0 h 4192022"/>
                          <a:gd name="connsiteX1" fmla="*/ 10765615 w 11041781"/>
                          <a:gd name="connsiteY1" fmla="*/ 6350 h 4192022"/>
                          <a:gd name="connsiteX2" fmla="*/ 10764024 w 11041781"/>
                          <a:gd name="connsiteY2" fmla="*/ 260350 h 4192022"/>
                          <a:gd name="connsiteX3" fmla="*/ 11010090 w 11041781"/>
                          <a:gd name="connsiteY3" fmla="*/ 261938 h 4192022"/>
                          <a:gd name="connsiteX4" fmla="*/ 11018028 w 11041781"/>
                          <a:gd name="connsiteY4" fmla="*/ 3843338 h 4192022"/>
                          <a:gd name="connsiteX5" fmla="*/ 11018024 w 11041781"/>
                          <a:gd name="connsiteY5" fmla="*/ 4081629 h 4192022"/>
                          <a:gd name="connsiteX6" fmla="*/ 10701321 w 11041781"/>
                          <a:gd name="connsiteY6" fmla="*/ 4079082 h 4192022"/>
                          <a:gd name="connsiteX7" fmla="*/ 0 w 11041781"/>
                          <a:gd name="connsiteY7" fmla="*/ 4081629 h 4192022"/>
                          <a:gd name="connsiteX8" fmla="*/ 0 w 11041781"/>
                          <a:gd name="connsiteY8" fmla="*/ 0 h 4192022"/>
                          <a:gd name="connsiteX0" fmla="*/ 0 w 11030856"/>
                          <a:gd name="connsiteY0" fmla="*/ 0 h 4117203"/>
                          <a:gd name="connsiteX1" fmla="*/ 10765615 w 11030856"/>
                          <a:gd name="connsiteY1" fmla="*/ 6350 h 4117203"/>
                          <a:gd name="connsiteX2" fmla="*/ 10764024 w 11030856"/>
                          <a:gd name="connsiteY2" fmla="*/ 260350 h 4117203"/>
                          <a:gd name="connsiteX3" fmla="*/ 11010090 w 11030856"/>
                          <a:gd name="connsiteY3" fmla="*/ 261938 h 4117203"/>
                          <a:gd name="connsiteX4" fmla="*/ 11018028 w 11030856"/>
                          <a:gd name="connsiteY4" fmla="*/ 3843338 h 4117203"/>
                          <a:gd name="connsiteX5" fmla="*/ 10703699 w 11030856"/>
                          <a:gd name="connsiteY5" fmla="*/ 3841123 h 4117203"/>
                          <a:gd name="connsiteX6" fmla="*/ 10701321 w 11030856"/>
                          <a:gd name="connsiteY6" fmla="*/ 4079082 h 4117203"/>
                          <a:gd name="connsiteX7" fmla="*/ 0 w 11030856"/>
                          <a:gd name="connsiteY7" fmla="*/ 4081629 h 4117203"/>
                          <a:gd name="connsiteX8" fmla="*/ 0 w 11030856"/>
                          <a:gd name="connsiteY8" fmla="*/ 0 h 4117203"/>
                          <a:gd name="connsiteX0" fmla="*/ 0 w 11030856"/>
                          <a:gd name="connsiteY0" fmla="*/ 0 h 4117203"/>
                          <a:gd name="connsiteX1" fmla="*/ 10765615 w 11030856"/>
                          <a:gd name="connsiteY1" fmla="*/ 6350 h 4117203"/>
                          <a:gd name="connsiteX2" fmla="*/ 10764024 w 11030856"/>
                          <a:gd name="connsiteY2" fmla="*/ 260350 h 4117203"/>
                          <a:gd name="connsiteX3" fmla="*/ 11010090 w 11030856"/>
                          <a:gd name="connsiteY3" fmla="*/ 261938 h 4117203"/>
                          <a:gd name="connsiteX4" fmla="*/ 11018028 w 11030856"/>
                          <a:gd name="connsiteY4" fmla="*/ 3843338 h 4117203"/>
                          <a:gd name="connsiteX5" fmla="*/ 10703699 w 11030856"/>
                          <a:gd name="connsiteY5" fmla="*/ 3841123 h 4117203"/>
                          <a:gd name="connsiteX6" fmla="*/ 10701321 w 11030856"/>
                          <a:gd name="connsiteY6" fmla="*/ 4079082 h 4117203"/>
                          <a:gd name="connsiteX7" fmla="*/ 0 w 11030856"/>
                          <a:gd name="connsiteY7" fmla="*/ 4081629 h 4117203"/>
                          <a:gd name="connsiteX8" fmla="*/ 0 w 11030856"/>
                          <a:gd name="connsiteY8" fmla="*/ 0 h 4117203"/>
                          <a:gd name="connsiteX0" fmla="*/ 0 w 11030856"/>
                          <a:gd name="connsiteY0" fmla="*/ 0 h 4081629"/>
                          <a:gd name="connsiteX1" fmla="*/ 10765615 w 11030856"/>
                          <a:gd name="connsiteY1" fmla="*/ 6350 h 4081629"/>
                          <a:gd name="connsiteX2" fmla="*/ 10764024 w 11030856"/>
                          <a:gd name="connsiteY2" fmla="*/ 260350 h 4081629"/>
                          <a:gd name="connsiteX3" fmla="*/ 11010090 w 11030856"/>
                          <a:gd name="connsiteY3" fmla="*/ 261938 h 4081629"/>
                          <a:gd name="connsiteX4" fmla="*/ 11018028 w 11030856"/>
                          <a:gd name="connsiteY4" fmla="*/ 3843338 h 4081629"/>
                          <a:gd name="connsiteX5" fmla="*/ 10703699 w 11030856"/>
                          <a:gd name="connsiteY5" fmla="*/ 3841123 h 4081629"/>
                          <a:gd name="connsiteX6" fmla="*/ 10701321 w 11030856"/>
                          <a:gd name="connsiteY6" fmla="*/ 4079082 h 4081629"/>
                          <a:gd name="connsiteX7" fmla="*/ 0 w 11030856"/>
                          <a:gd name="connsiteY7" fmla="*/ 4081629 h 4081629"/>
                          <a:gd name="connsiteX8" fmla="*/ 0 w 11030856"/>
                          <a:gd name="connsiteY8" fmla="*/ 0 h 4081629"/>
                          <a:gd name="connsiteX0" fmla="*/ 0 w 11031636"/>
                          <a:gd name="connsiteY0" fmla="*/ 0 h 4081629"/>
                          <a:gd name="connsiteX1" fmla="*/ 10765615 w 11031636"/>
                          <a:gd name="connsiteY1" fmla="*/ 6350 h 4081629"/>
                          <a:gd name="connsiteX2" fmla="*/ 10764024 w 11031636"/>
                          <a:gd name="connsiteY2" fmla="*/ 260350 h 4081629"/>
                          <a:gd name="connsiteX3" fmla="*/ 11010090 w 11031636"/>
                          <a:gd name="connsiteY3" fmla="*/ 261938 h 4081629"/>
                          <a:gd name="connsiteX4" fmla="*/ 11020409 w 11031636"/>
                          <a:gd name="connsiteY4" fmla="*/ 3845720 h 4081629"/>
                          <a:gd name="connsiteX5" fmla="*/ 10703699 w 11031636"/>
                          <a:gd name="connsiteY5" fmla="*/ 3841123 h 4081629"/>
                          <a:gd name="connsiteX6" fmla="*/ 10701321 w 11031636"/>
                          <a:gd name="connsiteY6" fmla="*/ 4079082 h 4081629"/>
                          <a:gd name="connsiteX7" fmla="*/ 0 w 11031636"/>
                          <a:gd name="connsiteY7" fmla="*/ 4081629 h 4081629"/>
                          <a:gd name="connsiteX8" fmla="*/ 0 w 11031636"/>
                          <a:gd name="connsiteY8" fmla="*/ 0 h 4081629"/>
                          <a:gd name="connsiteX0" fmla="*/ 0 w 11031636"/>
                          <a:gd name="connsiteY0" fmla="*/ 0 h 4081629"/>
                          <a:gd name="connsiteX1" fmla="*/ 10765615 w 11031636"/>
                          <a:gd name="connsiteY1" fmla="*/ 6350 h 4081629"/>
                          <a:gd name="connsiteX2" fmla="*/ 10764024 w 11031636"/>
                          <a:gd name="connsiteY2" fmla="*/ 260350 h 4081629"/>
                          <a:gd name="connsiteX3" fmla="*/ 11010090 w 11031636"/>
                          <a:gd name="connsiteY3" fmla="*/ 261938 h 4081629"/>
                          <a:gd name="connsiteX4" fmla="*/ 11020409 w 11031636"/>
                          <a:gd name="connsiteY4" fmla="*/ 3843339 h 4081629"/>
                          <a:gd name="connsiteX5" fmla="*/ 10703699 w 11031636"/>
                          <a:gd name="connsiteY5" fmla="*/ 3841123 h 4081629"/>
                          <a:gd name="connsiteX6" fmla="*/ 10701321 w 11031636"/>
                          <a:gd name="connsiteY6" fmla="*/ 4079082 h 4081629"/>
                          <a:gd name="connsiteX7" fmla="*/ 0 w 11031636"/>
                          <a:gd name="connsiteY7" fmla="*/ 4081629 h 4081629"/>
                          <a:gd name="connsiteX8" fmla="*/ 0 w 11031636"/>
                          <a:gd name="connsiteY8" fmla="*/ 0 h 408162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11031636" h="4081629">
                            <a:moveTo>
                              <a:pt x="0" y="0"/>
                            </a:moveTo>
                            <a:lnTo>
                              <a:pt x="10765615" y="6350"/>
                            </a:lnTo>
                            <a:cubicBezTo>
                              <a:pt x="10765085" y="91017"/>
                              <a:pt x="10764554" y="175683"/>
                              <a:pt x="10764024" y="260350"/>
                            </a:cubicBezTo>
                            <a:lnTo>
                              <a:pt x="11010090" y="261938"/>
                            </a:lnTo>
                            <a:cubicBezTo>
                              <a:pt x="11052424" y="859103"/>
                              <a:pt x="11019087" y="3206724"/>
                              <a:pt x="11020409" y="3843339"/>
                            </a:cubicBezTo>
                            <a:lnTo>
                              <a:pt x="10703699" y="3841123"/>
                            </a:lnTo>
                            <a:cubicBezTo>
                              <a:pt x="10702906" y="3920443"/>
                              <a:pt x="10702114" y="3999762"/>
                              <a:pt x="10701321" y="4079082"/>
                            </a:cubicBezTo>
                            <a:lnTo>
                              <a:pt x="0" y="4081629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noFill/>
                      <a:ln w="76200">
                        <a:solidFill>
                          <a:srgbClr val="00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dirty="0"/>
                      </a:p>
                    </p:txBody>
                  </p:sp>
                  <p:sp>
                    <p:nvSpPr>
                      <p:cNvPr id="542" name="正方形/長方形 541">
                        <a:extLst>
                          <a:ext uri="{FF2B5EF4-FFF2-40B4-BE49-F238E27FC236}">
                            <a16:creationId xmlns:a16="http://schemas.microsoft.com/office/drawing/2014/main" id="{C30939CD-6149-455F-90D8-EA00B9D19A6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353790" y="1489124"/>
                        <a:ext cx="278607" cy="2809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543" name="正方形/長方形 542">
                        <a:extLst>
                          <a:ext uri="{FF2B5EF4-FFF2-40B4-BE49-F238E27FC236}">
                            <a16:creationId xmlns:a16="http://schemas.microsoft.com/office/drawing/2014/main" id="{6A7EB03E-36D3-4F8A-938A-167D29DBDC6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288830" y="5402115"/>
                        <a:ext cx="343567" cy="2809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544" name="正方形/長方形 543">
                        <a:extLst>
                          <a:ext uri="{FF2B5EF4-FFF2-40B4-BE49-F238E27FC236}">
                            <a16:creationId xmlns:a16="http://schemas.microsoft.com/office/drawing/2014/main" id="{6F96C5E9-1778-4725-A04D-80E410CA549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496427" y="5037615"/>
                        <a:ext cx="1257647" cy="5760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571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545" name="正方形/長方形 544">
                        <a:extLst>
                          <a:ext uri="{FF2B5EF4-FFF2-40B4-BE49-F238E27FC236}">
                            <a16:creationId xmlns:a16="http://schemas.microsoft.com/office/drawing/2014/main" id="{843A958D-DCB4-46D6-BAA6-39F516B41BE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216392" y="5024872"/>
                        <a:ext cx="2954060" cy="58904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571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546" name="正方形/長方形 545">
                        <a:extLst>
                          <a:ext uri="{FF2B5EF4-FFF2-40B4-BE49-F238E27FC236}">
                            <a16:creationId xmlns:a16="http://schemas.microsoft.com/office/drawing/2014/main" id="{16AE14C4-256A-484A-B9AF-83FC7F41D4C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617955" y="5037615"/>
                        <a:ext cx="930812" cy="5760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571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pic>
                    <p:nvPicPr>
                      <p:cNvPr id="547" name="図 546">
                        <a:extLst>
                          <a:ext uri="{FF2B5EF4-FFF2-40B4-BE49-F238E27FC236}">
                            <a16:creationId xmlns:a16="http://schemas.microsoft.com/office/drawing/2014/main" id="{9AAE9081-5D99-40C9-8235-6B1573AA102B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 rotWithShape="1">
                      <a:blip r:embed="rId3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878" r="3800" b="7966"/>
                      <a:stretch/>
                    </p:blipFill>
                    <p:spPr bwMode="auto">
                      <a:xfrm>
                        <a:off x="3575455" y="4929238"/>
                        <a:ext cx="306000" cy="655570"/>
                      </a:xfrm>
                      <a:prstGeom prst="rect">
                        <a:avLst/>
                      </a:prstGeom>
                      <a:ln>
                        <a:noFill/>
                      </a:ln>
                      <a:extLst>
                        <a:ext uri="{53640926-AAD7-44D8-BBD7-CCE9431645EC}">
                          <a14:shadowObscured xmlns:a14="http://schemas.microsoft.com/office/drawing/2010/main"/>
                        </a:ext>
                      </a:extLst>
                    </p:spPr>
                  </p:pic>
                  <p:pic>
                    <p:nvPicPr>
                      <p:cNvPr id="548" name="図 547">
                        <a:extLst>
                          <a:ext uri="{FF2B5EF4-FFF2-40B4-BE49-F238E27FC236}">
                            <a16:creationId xmlns:a16="http://schemas.microsoft.com/office/drawing/2014/main" id="{06201E22-D0B4-4AA4-956A-83E79E610AB1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 rotWithShape="1">
                      <a:blip r:embed="rId3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878" r="3800" b="7966"/>
                      <a:stretch/>
                    </p:blipFill>
                    <p:spPr bwMode="auto">
                      <a:xfrm>
                        <a:off x="3890637" y="4929237"/>
                        <a:ext cx="306000" cy="655570"/>
                      </a:xfrm>
                      <a:prstGeom prst="rect">
                        <a:avLst/>
                      </a:prstGeom>
                      <a:ln>
                        <a:noFill/>
                      </a:ln>
                      <a:extLst>
                        <a:ext uri="{53640926-AAD7-44D8-BBD7-CCE9431645EC}">
                          <a14:shadowObscured xmlns:a14="http://schemas.microsoft.com/office/drawing/2010/main"/>
                        </a:ext>
                      </a:extLst>
                    </p:spPr>
                  </p:pic>
                  <p:pic>
                    <p:nvPicPr>
                      <p:cNvPr id="549" name="図 548">
                        <a:extLst>
                          <a:ext uri="{FF2B5EF4-FFF2-40B4-BE49-F238E27FC236}">
                            <a16:creationId xmlns:a16="http://schemas.microsoft.com/office/drawing/2014/main" id="{B96516E5-A2E6-416F-B14C-49DD7C3C1650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 rotWithShape="1">
                      <a:blip r:embed="rId3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878" r="3800" b="7966"/>
                      <a:stretch/>
                    </p:blipFill>
                    <p:spPr bwMode="auto">
                      <a:xfrm>
                        <a:off x="7190242" y="4929238"/>
                        <a:ext cx="306000" cy="655570"/>
                      </a:xfrm>
                      <a:prstGeom prst="rect">
                        <a:avLst/>
                      </a:prstGeom>
                      <a:ln>
                        <a:noFill/>
                      </a:ln>
                      <a:extLst>
                        <a:ext uri="{53640926-AAD7-44D8-BBD7-CCE9431645EC}">
                          <a14:shadowObscured xmlns:a14="http://schemas.microsoft.com/office/drawing/2010/main"/>
                        </a:ext>
                      </a:extLst>
                    </p:spPr>
                  </p:pic>
                  <p:pic>
                    <p:nvPicPr>
                      <p:cNvPr id="550" name="図 549">
                        <a:extLst>
                          <a:ext uri="{FF2B5EF4-FFF2-40B4-BE49-F238E27FC236}">
                            <a16:creationId xmlns:a16="http://schemas.microsoft.com/office/drawing/2014/main" id="{A8847285-D815-4B46-98F9-B33D77EDF7AA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 rotWithShape="1">
                      <a:blip r:embed="rId3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878" r="3800" b="7966"/>
                      <a:stretch/>
                    </p:blipFill>
                    <p:spPr bwMode="auto">
                      <a:xfrm>
                        <a:off x="7505424" y="4929237"/>
                        <a:ext cx="306000" cy="655570"/>
                      </a:xfrm>
                      <a:prstGeom prst="rect">
                        <a:avLst/>
                      </a:prstGeom>
                      <a:ln>
                        <a:noFill/>
                      </a:ln>
                      <a:extLst>
                        <a:ext uri="{53640926-AAD7-44D8-BBD7-CCE9431645EC}">
                          <a14:shadowObscured xmlns:a14="http://schemas.microsoft.com/office/drawing/2010/main"/>
                        </a:ext>
                      </a:extLst>
                    </p:spPr>
                  </p:pic>
                  <p:pic>
                    <p:nvPicPr>
                      <p:cNvPr id="551" name="図 550">
                        <a:extLst>
                          <a:ext uri="{FF2B5EF4-FFF2-40B4-BE49-F238E27FC236}">
                            <a16:creationId xmlns:a16="http://schemas.microsoft.com/office/drawing/2014/main" id="{EE6A1943-A761-4D9F-9177-0739FB5ADE57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 rotWithShape="1">
                      <a:blip r:embed="rId3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878" r="3800" b="7966"/>
                      <a:stretch/>
                    </p:blipFill>
                    <p:spPr bwMode="auto">
                      <a:xfrm>
                        <a:off x="7845999" y="4929238"/>
                        <a:ext cx="306000" cy="655570"/>
                      </a:xfrm>
                      <a:prstGeom prst="rect">
                        <a:avLst/>
                      </a:prstGeom>
                      <a:ln>
                        <a:noFill/>
                      </a:ln>
                      <a:extLst>
                        <a:ext uri="{53640926-AAD7-44D8-BBD7-CCE9431645EC}">
                          <a14:shadowObscured xmlns:a14="http://schemas.microsoft.com/office/drawing/2010/main"/>
                        </a:ext>
                      </a:extLst>
                    </p:spPr>
                  </p:pic>
                  <p:pic>
                    <p:nvPicPr>
                      <p:cNvPr id="552" name="図 551">
                        <a:extLst>
                          <a:ext uri="{FF2B5EF4-FFF2-40B4-BE49-F238E27FC236}">
                            <a16:creationId xmlns:a16="http://schemas.microsoft.com/office/drawing/2014/main" id="{BF231506-5DC4-486F-9C7E-5AF4BB678792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 rotWithShape="1">
                      <a:blip r:embed="rId3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878" r="3800" b="7966"/>
                      <a:stretch/>
                    </p:blipFill>
                    <p:spPr bwMode="auto">
                      <a:xfrm>
                        <a:off x="8161181" y="4929237"/>
                        <a:ext cx="306000" cy="655570"/>
                      </a:xfrm>
                      <a:prstGeom prst="rect">
                        <a:avLst/>
                      </a:prstGeom>
                      <a:ln>
                        <a:noFill/>
                      </a:ln>
                      <a:extLst>
                        <a:ext uri="{53640926-AAD7-44D8-BBD7-CCE9431645EC}">
                          <a14:shadowObscured xmlns:a14="http://schemas.microsoft.com/office/drawing/2010/main"/>
                        </a:ext>
                      </a:extLst>
                    </p:spPr>
                  </p:pic>
                  <p:pic>
                    <p:nvPicPr>
                      <p:cNvPr id="553" name="図 552">
                        <a:extLst>
                          <a:ext uri="{FF2B5EF4-FFF2-40B4-BE49-F238E27FC236}">
                            <a16:creationId xmlns:a16="http://schemas.microsoft.com/office/drawing/2014/main" id="{0DAA1397-20DD-48E1-9E20-A3EDBA567E7D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 rotWithShape="1">
                      <a:blip r:embed="rId4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5699" t="22577" r="30679" b="23624"/>
                      <a:stretch/>
                    </p:blipFill>
                    <p:spPr bwMode="auto">
                      <a:xfrm>
                        <a:off x="4952722" y="5076338"/>
                        <a:ext cx="468000" cy="439810"/>
                      </a:xfrm>
                      <a:prstGeom prst="rect">
                        <a:avLst/>
                      </a:prstGeom>
                      <a:ln>
                        <a:noFill/>
                      </a:ln>
                      <a:extLst>
                        <a:ext uri="{53640926-AAD7-44D8-BBD7-CCE9431645EC}">
                          <a14:shadowObscured xmlns:a14="http://schemas.microsoft.com/office/drawing/2010/main"/>
                        </a:ext>
                      </a:extLst>
                    </p:spPr>
                  </p:pic>
                  <p:pic>
                    <p:nvPicPr>
                      <p:cNvPr id="554" name="図 553">
                        <a:extLst>
                          <a:ext uri="{FF2B5EF4-FFF2-40B4-BE49-F238E27FC236}">
                            <a16:creationId xmlns:a16="http://schemas.microsoft.com/office/drawing/2014/main" id="{D22D8C22-183F-48E2-A988-EE51B38120FB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 rotWithShape="1">
                      <a:blip r:embed="rId5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1111" r="11966"/>
                      <a:stretch/>
                    </p:blipFill>
                    <p:spPr bwMode="auto">
                      <a:xfrm>
                        <a:off x="4264091" y="5064639"/>
                        <a:ext cx="540000" cy="521603"/>
                      </a:xfrm>
                      <a:prstGeom prst="rect">
                        <a:avLst/>
                      </a:prstGeom>
                      <a:ln>
                        <a:noFill/>
                      </a:ln>
                      <a:extLst>
                        <a:ext uri="{53640926-AAD7-44D8-BBD7-CCE9431645EC}">
                          <a14:shadowObscured xmlns:a14="http://schemas.microsoft.com/office/drawing/2010/main"/>
                        </a:ext>
                      </a:extLst>
                    </p:spPr>
                  </p:pic>
                  <p:pic>
                    <p:nvPicPr>
                      <p:cNvPr id="555" name="図 554">
                        <a:extLst>
                          <a:ext uri="{FF2B5EF4-FFF2-40B4-BE49-F238E27FC236}">
                            <a16:creationId xmlns:a16="http://schemas.microsoft.com/office/drawing/2014/main" id="{73D3EF62-5B6C-4001-B74E-B500170AEF5F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 rotWithShape="1">
                      <a:blip r:embed="rId6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2773" r="11464"/>
                      <a:stretch/>
                    </p:blipFill>
                    <p:spPr bwMode="auto">
                      <a:xfrm>
                        <a:off x="6290353" y="5064639"/>
                        <a:ext cx="532248" cy="515853"/>
                      </a:xfrm>
                      <a:prstGeom prst="rect">
                        <a:avLst/>
                      </a:prstGeom>
                      <a:ln>
                        <a:noFill/>
                      </a:ln>
                      <a:extLst>
                        <a:ext uri="{53640926-AAD7-44D8-BBD7-CCE9431645EC}">
                          <a14:shadowObscured xmlns:a14="http://schemas.microsoft.com/office/drawing/2010/main"/>
                        </a:ext>
                      </a:extLst>
                    </p:spPr>
                  </p:pic>
                  <p:pic>
                    <p:nvPicPr>
                      <p:cNvPr id="556" name="図 555">
                        <a:extLst>
                          <a:ext uri="{FF2B5EF4-FFF2-40B4-BE49-F238E27FC236}">
                            <a16:creationId xmlns:a16="http://schemas.microsoft.com/office/drawing/2014/main" id="{CE173A77-3B99-437F-91F9-4B114F8B7079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>
                      <a:blip r:embed="rId7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9182195" y="5076492"/>
                        <a:ext cx="504000" cy="504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  <p:pic>
                    <p:nvPicPr>
                      <p:cNvPr id="557" name="図 556">
                        <a:extLst>
                          <a:ext uri="{FF2B5EF4-FFF2-40B4-BE49-F238E27FC236}">
                            <a16:creationId xmlns:a16="http://schemas.microsoft.com/office/drawing/2014/main" id="{AADC7E8A-1A9D-4272-9906-88DF23598653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>
                      <a:blip r:embed="rId7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667658" y="5076492"/>
                        <a:ext cx="504000" cy="504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  <p:cxnSp>
                    <p:nvCxnSpPr>
                      <p:cNvPr id="558" name="直線コネクタ 557">
                        <a:extLst>
                          <a:ext uri="{FF2B5EF4-FFF2-40B4-BE49-F238E27FC236}">
                            <a16:creationId xmlns:a16="http://schemas.microsoft.com/office/drawing/2014/main" id="{515F47E3-5937-43CC-A6FB-C562BD1F213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5064114" y="4802242"/>
                        <a:ext cx="2052000" cy="0"/>
                      </a:xfrm>
                      <a:prstGeom prst="line">
                        <a:avLst/>
                      </a:prstGeom>
                      <a:ln w="571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559" name="正方形/長方形 558">
                        <a:extLst>
                          <a:ext uri="{FF2B5EF4-FFF2-40B4-BE49-F238E27FC236}">
                            <a16:creationId xmlns:a16="http://schemas.microsoft.com/office/drawing/2014/main" id="{8DE06F65-2334-4113-8892-42F15EE0471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043759" y="4362531"/>
                        <a:ext cx="145349" cy="43940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571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grpSp>
                    <p:nvGrpSpPr>
                      <p:cNvPr id="560" name="グループ化 559">
                        <a:extLst>
                          <a:ext uri="{FF2B5EF4-FFF2-40B4-BE49-F238E27FC236}">
                            <a16:creationId xmlns:a16="http://schemas.microsoft.com/office/drawing/2014/main" id="{0EE42FBA-F20B-4E41-AC73-9E8817646C51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3951757" y="4334242"/>
                        <a:ext cx="3532197" cy="468000"/>
                        <a:chOff x="4154959" y="4299260"/>
                        <a:chExt cx="3532197" cy="468000"/>
                      </a:xfrm>
                    </p:grpSpPr>
                    <p:cxnSp>
                      <p:nvCxnSpPr>
                        <p:cNvPr id="659" name="直線コネクタ 658">
                          <a:extLst>
                            <a:ext uri="{FF2B5EF4-FFF2-40B4-BE49-F238E27FC236}">
                              <a16:creationId xmlns:a16="http://schemas.microsoft.com/office/drawing/2014/main" id="{0A9701F0-1F03-4EDB-A076-DBD4186A0219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4313956" y="4327550"/>
                          <a:ext cx="3373200" cy="0"/>
                        </a:xfrm>
                        <a:prstGeom prst="line">
                          <a:avLst/>
                        </a:prstGeom>
                        <a:ln w="5715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60" name="直線コネクタ 659">
                          <a:extLst>
                            <a:ext uri="{FF2B5EF4-FFF2-40B4-BE49-F238E27FC236}">
                              <a16:creationId xmlns:a16="http://schemas.microsoft.com/office/drawing/2014/main" id="{4DAF1B22-F2B7-409C-BF12-95673659AD9F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4154959" y="4754884"/>
                          <a:ext cx="252000" cy="0"/>
                        </a:xfrm>
                        <a:prstGeom prst="line">
                          <a:avLst/>
                        </a:prstGeom>
                        <a:ln w="5715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61" name="直線コネクタ 660">
                          <a:extLst>
                            <a:ext uri="{FF2B5EF4-FFF2-40B4-BE49-F238E27FC236}">
                              <a16:creationId xmlns:a16="http://schemas.microsoft.com/office/drawing/2014/main" id="{5D58EBEF-3EA1-42BA-9EEB-E0BC92504EBB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5400000">
                          <a:off x="4072002" y="4533260"/>
                          <a:ext cx="468000" cy="0"/>
                        </a:xfrm>
                        <a:prstGeom prst="line">
                          <a:avLst/>
                        </a:prstGeom>
                        <a:ln w="5715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561" name="グループ化 560">
                        <a:extLst>
                          <a:ext uri="{FF2B5EF4-FFF2-40B4-BE49-F238E27FC236}">
                            <a16:creationId xmlns:a16="http://schemas.microsoft.com/office/drawing/2014/main" id="{12DDCED0-826E-44F6-B29D-65EC7B3BA4BE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5865128" y="4384600"/>
                        <a:ext cx="810000" cy="394143"/>
                        <a:chOff x="5798451" y="4384600"/>
                        <a:chExt cx="810000" cy="394143"/>
                      </a:xfrm>
                    </p:grpSpPr>
                    <p:grpSp>
                      <p:nvGrpSpPr>
                        <p:cNvPr id="629" name="グループ化 628">
                          <a:extLst>
                            <a:ext uri="{FF2B5EF4-FFF2-40B4-BE49-F238E27FC236}">
                              <a16:creationId xmlns:a16="http://schemas.microsoft.com/office/drawing/2014/main" id="{C0101C19-3A70-4AAB-8ACA-A041C6B25A42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5798451" y="4566343"/>
                          <a:ext cx="810000" cy="32400"/>
                          <a:chOff x="6001653" y="4531361"/>
                          <a:chExt cx="810000" cy="32400"/>
                        </a:xfrm>
                      </p:grpSpPr>
                      <p:cxnSp>
                        <p:nvCxnSpPr>
                          <p:cNvPr id="656" name="直線コネクタ 655">
                            <a:extLst>
                              <a:ext uri="{FF2B5EF4-FFF2-40B4-BE49-F238E27FC236}">
                                <a16:creationId xmlns:a16="http://schemas.microsoft.com/office/drawing/2014/main" id="{1CEDFF43-F515-4683-8381-3131AF08037A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>
                            <a:off x="6001653" y="4563761"/>
                            <a:ext cx="810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57" name="直線コネクタ 656">
                            <a:extLst>
                              <a:ext uri="{FF2B5EF4-FFF2-40B4-BE49-F238E27FC236}">
                                <a16:creationId xmlns:a16="http://schemas.microsoft.com/office/drawing/2014/main" id="{5924515F-471A-423B-91DD-370D6605C188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>
                            <a:off x="6050757" y="4537054"/>
                            <a:ext cx="756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58" name="直線コネクタ 657">
                            <a:extLst>
                              <a:ext uri="{FF2B5EF4-FFF2-40B4-BE49-F238E27FC236}">
                                <a16:creationId xmlns:a16="http://schemas.microsoft.com/office/drawing/2014/main" id="{4665F9A6-2480-4742-B791-1960039283E9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>
                            <a:off x="6790557" y="4547561"/>
                            <a:ext cx="324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630" name="グループ化 629">
                          <a:extLst>
                            <a:ext uri="{FF2B5EF4-FFF2-40B4-BE49-F238E27FC236}">
                              <a16:creationId xmlns:a16="http://schemas.microsoft.com/office/drawing/2014/main" id="{EFD6B531-357E-4EF3-972D-4BBE4E60C155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5824886" y="4598743"/>
                          <a:ext cx="677692" cy="180000"/>
                          <a:chOff x="6028088" y="4563761"/>
                          <a:chExt cx="677692" cy="180000"/>
                        </a:xfrm>
                      </p:grpSpPr>
                      <p:cxnSp>
                        <p:nvCxnSpPr>
                          <p:cNvPr id="644" name="直線コネクタ 643">
                            <a:extLst>
                              <a:ext uri="{FF2B5EF4-FFF2-40B4-BE49-F238E27FC236}">
                                <a16:creationId xmlns:a16="http://schemas.microsoft.com/office/drawing/2014/main" id="{FACA207D-C653-41E6-89EA-C9EB2C22AB96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>
                            <a:off x="5938088" y="4653761"/>
                            <a:ext cx="180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45" name="直線コネクタ 644">
                            <a:extLst>
                              <a:ext uri="{FF2B5EF4-FFF2-40B4-BE49-F238E27FC236}">
                                <a16:creationId xmlns:a16="http://schemas.microsoft.com/office/drawing/2014/main" id="{963EC215-5F79-4AFA-B188-200114AA852E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>
                            <a:off x="5999696" y="4653761"/>
                            <a:ext cx="180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46" name="直線コネクタ 645">
                            <a:extLst>
                              <a:ext uri="{FF2B5EF4-FFF2-40B4-BE49-F238E27FC236}">
                                <a16:creationId xmlns:a16="http://schemas.microsoft.com/office/drawing/2014/main" id="{F2D24E12-CB57-4908-8D30-063D36BBB239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>
                            <a:off x="6061304" y="4653761"/>
                            <a:ext cx="180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47" name="直線コネクタ 646">
                            <a:extLst>
                              <a:ext uri="{FF2B5EF4-FFF2-40B4-BE49-F238E27FC236}">
                                <a16:creationId xmlns:a16="http://schemas.microsoft.com/office/drawing/2014/main" id="{25353CAC-1296-4458-B41F-500FD5F5EBB0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>
                            <a:off x="6122912" y="4653761"/>
                            <a:ext cx="180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48" name="直線コネクタ 647">
                            <a:extLst>
                              <a:ext uri="{FF2B5EF4-FFF2-40B4-BE49-F238E27FC236}">
                                <a16:creationId xmlns:a16="http://schemas.microsoft.com/office/drawing/2014/main" id="{19CD79D9-E8FB-4C1F-AFAB-CA2B712C2A0C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>
                            <a:off x="6184520" y="4653761"/>
                            <a:ext cx="180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49" name="直線コネクタ 648">
                            <a:extLst>
                              <a:ext uri="{FF2B5EF4-FFF2-40B4-BE49-F238E27FC236}">
                                <a16:creationId xmlns:a16="http://schemas.microsoft.com/office/drawing/2014/main" id="{437CEAD7-DF04-431A-946E-A6CFF61E6DF0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>
                            <a:off x="6246128" y="4653761"/>
                            <a:ext cx="180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50" name="直線コネクタ 649">
                            <a:extLst>
                              <a:ext uri="{FF2B5EF4-FFF2-40B4-BE49-F238E27FC236}">
                                <a16:creationId xmlns:a16="http://schemas.microsoft.com/office/drawing/2014/main" id="{109A3365-16A1-409F-A26D-6A576BE7501F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>
                            <a:off x="6307736" y="4653761"/>
                            <a:ext cx="180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51" name="直線コネクタ 650">
                            <a:extLst>
                              <a:ext uri="{FF2B5EF4-FFF2-40B4-BE49-F238E27FC236}">
                                <a16:creationId xmlns:a16="http://schemas.microsoft.com/office/drawing/2014/main" id="{4A4B3938-73EE-4F4C-AB17-FD81CD5F9E53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>
                            <a:off x="6369344" y="4653761"/>
                            <a:ext cx="180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52" name="直線コネクタ 651">
                            <a:extLst>
                              <a:ext uri="{FF2B5EF4-FFF2-40B4-BE49-F238E27FC236}">
                                <a16:creationId xmlns:a16="http://schemas.microsoft.com/office/drawing/2014/main" id="{80E6C7DF-1443-4E98-B8BB-BE11BBF6A41F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>
                            <a:off x="6430952" y="4653761"/>
                            <a:ext cx="180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53" name="直線コネクタ 652">
                            <a:extLst>
                              <a:ext uri="{FF2B5EF4-FFF2-40B4-BE49-F238E27FC236}">
                                <a16:creationId xmlns:a16="http://schemas.microsoft.com/office/drawing/2014/main" id="{192A2A2B-34E6-4C79-A794-DF2017EA03AB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>
                            <a:off x="6492560" y="4653761"/>
                            <a:ext cx="180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54" name="直線コネクタ 653">
                            <a:extLst>
                              <a:ext uri="{FF2B5EF4-FFF2-40B4-BE49-F238E27FC236}">
                                <a16:creationId xmlns:a16="http://schemas.microsoft.com/office/drawing/2014/main" id="{4D7C5687-35AC-442E-AD21-C76C217631BA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>
                            <a:off x="6554168" y="4653761"/>
                            <a:ext cx="180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55" name="直線コネクタ 654">
                            <a:extLst>
                              <a:ext uri="{FF2B5EF4-FFF2-40B4-BE49-F238E27FC236}">
                                <a16:creationId xmlns:a16="http://schemas.microsoft.com/office/drawing/2014/main" id="{EE0DBC81-2297-4B00-8763-284068E92C52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>
                            <a:off x="6615780" y="4653761"/>
                            <a:ext cx="180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631" name="グループ化 630">
                          <a:extLst>
                            <a:ext uri="{FF2B5EF4-FFF2-40B4-BE49-F238E27FC236}">
                              <a16:creationId xmlns:a16="http://schemas.microsoft.com/office/drawing/2014/main" id="{D761C880-98A0-4E3A-9C2F-02B765DB23FD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5874804" y="4384600"/>
                          <a:ext cx="677692" cy="180000"/>
                          <a:chOff x="6028088" y="4563761"/>
                          <a:chExt cx="677692" cy="180000"/>
                        </a:xfrm>
                      </p:grpSpPr>
                      <p:cxnSp>
                        <p:nvCxnSpPr>
                          <p:cNvPr id="632" name="直線コネクタ 631">
                            <a:extLst>
                              <a:ext uri="{FF2B5EF4-FFF2-40B4-BE49-F238E27FC236}">
                                <a16:creationId xmlns:a16="http://schemas.microsoft.com/office/drawing/2014/main" id="{9D5BA844-B1DE-4B73-AC4B-841260ED6BB2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>
                            <a:off x="5938088" y="4653761"/>
                            <a:ext cx="180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33" name="直線コネクタ 632">
                            <a:extLst>
                              <a:ext uri="{FF2B5EF4-FFF2-40B4-BE49-F238E27FC236}">
                                <a16:creationId xmlns:a16="http://schemas.microsoft.com/office/drawing/2014/main" id="{DEA40758-AE7C-4F47-B5BA-9B4746914759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>
                            <a:off x="5999696" y="4653761"/>
                            <a:ext cx="180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34" name="直線コネクタ 633">
                            <a:extLst>
                              <a:ext uri="{FF2B5EF4-FFF2-40B4-BE49-F238E27FC236}">
                                <a16:creationId xmlns:a16="http://schemas.microsoft.com/office/drawing/2014/main" id="{CEBD1D4D-6B4E-4651-BB42-077636260E65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>
                            <a:off x="6061304" y="4653761"/>
                            <a:ext cx="180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35" name="直線コネクタ 634">
                            <a:extLst>
                              <a:ext uri="{FF2B5EF4-FFF2-40B4-BE49-F238E27FC236}">
                                <a16:creationId xmlns:a16="http://schemas.microsoft.com/office/drawing/2014/main" id="{F886CC28-950D-48E9-85CD-F9FE210533DE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>
                            <a:off x="6122912" y="4653761"/>
                            <a:ext cx="180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36" name="直線コネクタ 635">
                            <a:extLst>
                              <a:ext uri="{FF2B5EF4-FFF2-40B4-BE49-F238E27FC236}">
                                <a16:creationId xmlns:a16="http://schemas.microsoft.com/office/drawing/2014/main" id="{B72DF254-09BB-4A7D-9A9F-1FAFC866E499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>
                            <a:off x="6184520" y="4653761"/>
                            <a:ext cx="180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37" name="直線コネクタ 636">
                            <a:extLst>
                              <a:ext uri="{FF2B5EF4-FFF2-40B4-BE49-F238E27FC236}">
                                <a16:creationId xmlns:a16="http://schemas.microsoft.com/office/drawing/2014/main" id="{E21BE8FD-1D39-47C1-B36F-A54603A2E1C2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>
                            <a:off x="6246128" y="4653761"/>
                            <a:ext cx="180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38" name="直線コネクタ 637">
                            <a:extLst>
                              <a:ext uri="{FF2B5EF4-FFF2-40B4-BE49-F238E27FC236}">
                                <a16:creationId xmlns:a16="http://schemas.microsoft.com/office/drawing/2014/main" id="{0F38560B-7A62-40E2-8034-7CA8C303B11E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>
                            <a:off x="6307736" y="4653761"/>
                            <a:ext cx="180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39" name="直線コネクタ 638">
                            <a:extLst>
                              <a:ext uri="{FF2B5EF4-FFF2-40B4-BE49-F238E27FC236}">
                                <a16:creationId xmlns:a16="http://schemas.microsoft.com/office/drawing/2014/main" id="{CD295429-6855-4165-B5F4-37ECCB64543F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>
                            <a:off x="6369344" y="4653761"/>
                            <a:ext cx="180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40" name="直線コネクタ 639">
                            <a:extLst>
                              <a:ext uri="{FF2B5EF4-FFF2-40B4-BE49-F238E27FC236}">
                                <a16:creationId xmlns:a16="http://schemas.microsoft.com/office/drawing/2014/main" id="{F23ECA93-5391-46B5-8AC8-29313FD0090F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>
                            <a:off x="6430952" y="4653761"/>
                            <a:ext cx="180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41" name="直線コネクタ 640">
                            <a:extLst>
                              <a:ext uri="{FF2B5EF4-FFF2-40B4-BE49-F238E27FC236}">
                                <a16:creationId xmlns:a16="http://schemas.microsoft.com/office/drawing/2014/main" id="{48B3574F-2E25-447E-818B-CE1BEB89A7F9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>
                            <a:off x="6492560" y="4653761"/>
                            <a:ext cx="180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42" name="直線コネクタ 641">
                            <a:extLst>
                              <a:ext uri="{FF2B5EF4-FFF2-40B4-BE49-F238E27FC236}">
                                <a16:creationId xmlns:a16="http://schemas.microsoft.com/office/drawing/2014/main" id="{36A8EA32-71B3-4408-97A2-EBFB298C3687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>
                            <a:off x="6554168" y="4653761"/>
                            <a:ext cx="180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43" name="直線コネクタ 642">
                            <a:extLst>
                              <a:ext uri="{FF2B5EF4-FFF2-40B4-BE49-F238E27FC236}">
                                <a16:creationId xmlns:a16="http://schemas.microsoft.com/office/drawing/2014/main" id="{CE1745C8-C978-40D5-BE81-CBA1A71ACAC6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>
                            <a:off x="6615780" y="4653761"/>
                            <a:ext cx="180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  <p:cxnSp>
                    <p:nvCxnSpPr>
                      <p:cNvPr id="562" name="直線コネクタ 561">
                        <a:extLst>
                          <a:ext uri="{FF2B5EF4-FFF2-40B4-BE49-F238E27FC236}">
                            <a16:creationId xmlns:a16="http://schemas.microsoft.com/office/drawing/2014/main" id="{C51086B3-8999-4CE7-B8CC-BA9480857D94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7280170" y="4802242"/>
                        <a:ext cx="254911" cy="0"/>
                      </a:xfrm>
                      <a:prstGeom prst="line">
                        <a:avLst/>
                      </a:prstGeom>
                      <a:ln w="571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563" name="正方形/長方形 562">
                        <a:extLst>
                          <a:ext uri="{FF2B5EF4-FFF2-40B4-BE49-F238E27FC236}">
                            <a16:creationId xmlns:a16="http://schemas.microsoft.com/office/drawing/2014/main" id="{7E34F4C0-8969-428F-9625-FEFA841F417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314027" y="4362532"/>
                        <a:ext cx="145349" cy="42909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571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cxnSp>
                    <p:nvCxnSpPr>
                      <p:cNvPr id="564" name="直線コネクタ 563">
                        <a:extLst>
                          <a:ext uri="{FF2B5EF4-FFF2-40B4-BE49-F238E27FC236}">
                            <a16:creationId xmlns:a16="http://schemas.microsoft.com/office/drawing/2014/main" id="{DA4D9A80-4BB4-4817-AF29-E85DF8FA841A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5400000">
                        <a:off x="7221600" y="4596532"/>
                        <a:ext cx="468000" cy="0"/>
                      </a:xfrm>
                      <a:prstGeom prst="line">
                        <a:avLst/>
                      </a:prstGeom>
                      <a:ln w="571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565" name="グループ化 564">
                        <a:extLst>
                          <a:ext uri="{FF2B5EF4-FFF2-40B4-BE49-F238E27FC236}">
                            <a16:creationId xmlns:a16="http://schemas.microsoft.com/office/drawing/2014/main" id="{B7B5BE7B-2B30-43F1-8B1B-D097F60AA541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5016772" y="4384589"/>
                        <a:ext cx="720000" cy="394143"/>
                        <a:chOff x="5883555" y="4384600"/>
                        <a:chExt cx="720000" cy="394143"/>
                      </a:xfrm>
                    </p:grpSpPr>
                    <p:grpSp>
                      <p:nvGrpSpPr>
                        <p:cNvPr id="603" name="グループ化 602">
                          <a:extLst>
                            <a:ext uri="{FF2B5EF4-FFF2-40B4-BE49-F238E27FC236}">
                              <a16:creationId xmlns:a16="http://schemas.microsoft.com/office/drawing/2014/main" id="{8770B707-29BC-475D-B1A5-7F9D4D8D6CCB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5883555" y="4566343"/>
                          <a:ext cx="720000" cy="32400"/>
                          <a:chOff x="6086757" y="4531361"/>
                          <a:chExt cx="720000" cy="32400"/>
                        </a:xfrm>
                      </p:grpSpPr>
                      <p:cxnSp>
                        <p:nvCxnSpPr>
                          <p:cNvPr id="626" name="直線コネクタ 625">
                            <a:extLst>
                              <a:ext uri="{FF2B5EF4-FFF2-40B4-BE49-F238E27FC236}">
                                <a16:creationId xmlns:a16="http://schemas.microsoft.com/office/drawing/2014/main" id="{A0FFA0FA-48DE-4727-9277-B6634A3A65C7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6086757" y="4563761"/>
                            <a:ext cx="720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27" name="直線コネクタ 626">
                            <a:extLst>
                              <a:ext uri="{FF2B5EF4-FFF2-40B4-BE49-F238E27FC236}">
                                <a16:creationId xmlns:a16="http://schemas.microsoft.com/office/drawing/2014/main" id="{3ED8664F-3210-416A-B754-25B786A3DA84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6122757" y="4537054"/>
                            <a:ext cx="684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28" name="直線コネクタ 627">
                            <a:extLst>
                              <a:ext uri="{FF2B5EF4-FFF2-40B4-BE49-F238E27FC236}">
                                <a16:creationId xmlns:a16="http://schemas.microsoft.com/office/drawing/2014/main" id="{126FBE78-3F12-4FFD-BADE-C42742F7C600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>
                            <a:off x="6790557" y="4547561"/>
                            <a:ext cx="324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604" name="グループ化 603">
                          <a:extLst>
                            <a:ext uri="{FF2B5EF4-FFF2-40B4-BE49-F238E27FC236}">
                              <a16:creationId xmlns:a16="http://schemas.microsoft.com/office/drawing/2014/main" id="{291D64D0-BF00-4E7F-9AE4-7BB51F27902F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5948102" y="4598743"/>
                          <a:ext cx="554476" cy="180000"/>
                          <a:chOff x="6151304" y="4563761"/>
                          <a:chExt cx="554476" cy="180000"/>
                        </a:xfrm>
                      </p:grpSpPr>
                      <p:cxnSp>
                        <p:nvCxnSpPr>
                          <p:cNvPr id="616" name="直線コネクタ 615">
                            <a:extLst>
                              <a:ext uri="{FF2B5EF4-FFF2-40B4-BE49-F238E27FC236}">
                                <a16:creationId xmlns:a16="http://schemas.microsoft.com/office/drawing/2014/main" id="{C63F6B54-EC32-4835-B509-BEC410AC86F3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>
                            <a:off x="6061304" y="4653761"/>
                            <a:ext cx="180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17" name="直線コネクタ 616">
                            <a:extLst>
                              <a:ext uri="{FF2B5EF4-FFF2-40B4-BE49-F238E27FC236}">
                                <a16:creationId xmlns:a16="http://schemas.microsoft.com/office/drawing/2014/main" id="{54207098-20A2-4C52-AD5D-8240C2309C13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>
                            <a:off x="6122912" y="4653761"/>
                            <a:ext cx="180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18" name="直線コネクタ 617">
                            <a:extLst>
                              <a:ext uri="{FF2B5EF4-FFF2-40B4-BE49-F238E27FC236}">
                                <a16:creationId xmlns:a16="http://schemas.microsoft.com/office/drawing/2014/main" id="{520E88FD-E283-4B31-BEC0-5ED04E37513D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>
                            <a:off x="6184520" y="4653761"/>
                            <a:ext cx="180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19" name="直線コネクタ 618">
                            <a:extLst>
                              <a:ext uri="{FF2B5EF4-FFF2-40B4-BE49-F238E27FC236}">
                                <a16:creationId xmlns:a16="http://schemas.microsoft.com/office/drawing/2014/main" id="{7978709F-54EC-45FE-B50D-F26336BF4B4C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>
                            <a:off x="6246128" y="4653761"/>
                            <a:ext cx="180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20" name="直線コネクタ 619">
                            <a:extLst>
                              <a:ext uri="{FF2B5EF4-FFF2-40B4-BE49-F238E27FC236}">
                                <a16:creationId xmlns:a16="http://schemas.microsoft.com/office/drawing/2014/main" id="{082C2EF7-F00D-45FF-AA86-D9E766AFEDA1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>
                            <a:off x="6307736" y="4653761"/>
                            <a:ext cx="180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21" name="直線コネクタ 620">
                            <a:extLst>
                              <a:ext uri="{FF2B5EF4-FFF2-40B4-BE49-F238E27FC236}">
                                <a16:creationId xmlns:a16="http://schemas.microsoft.com/office/drawing/2014/main" id="{BB66675F-2169-4AD6-BFE1-3E23F7BEDC08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>
                            <a:off x="6369344" y="4653761"/>
                            <a:ext cx="180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22" name="直線コネクタ 621">
                            <a:extLst>
                              <a:ext uri="{FF2B5EF4-FFF2-40B4-BE49-F238E27FC236}">
                                <a16:creationId xmlns:a16="http://schemas.microsoft.com/office/drawing/2014/main" id="{319DEDE4-A86A-4933-844C-347B177D00CA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>
                            <a:off x="6430952" y="4653761"/>
                            <a:ext cx="180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23" name="直線コネクタ 622">
                            <a:extLst>
                              <a:ext uri="{FF2B5EF4-FFF2-40B4-BE49-F238E27FC236}">
                                <a16:creationId xmlns:a16="http://schemas.microsoft.com/office/drawing/2014/main" id="{CF0545AD-60CF-4A57-AB72-18D7534CDE9F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>
                            <a:off x="6492560" y="4653761"/>
                            <a:ext cx="180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24" name="直線コネクタ 623">
                            <a:extLst>
                              <a:ext uri="{FF2B5EF4-FFF2-40B4-BE49-F238E27FC236}">
                                <a16:creationId xmlns:a16="http://schemas.microsoft.com/office/drawing/2014/main" id="{B9E95B1E-894F-4A82-99FC-40347619F42F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>
                            <a:off x="6554168" y="4653761"/>
                            <a:ext cx="180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25" name="直線コネクタ 624">
                            <a:extLst>
                              <a:ext uri="{FF2B5EF4-FFF2-40B4-BE49-F238E27FC236}">
                                <a16:creationId xmlns:a16="http://schemas.microsoft.com/office/drawing/2014/main" id="{2B154372-C0E7-4A8F-B5E2-B7F100C4B7F0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>
                            <a:off x="6615780" y="4653761"/>
                            <a:ext cx="180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605" name="グループ化 604">
                          <a:extLst>
                            <a:ext uri="{FF2B5EF4-FFF2-40B4-BE49-F238E27FC236}">
                              <a16:creationId xmlns:a16="http://schemas.microsoft.com/office/drawing/2014/main" id="{A1A847B9-DBA5-45EE-8EE9-39CC981742CF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5998020" y="4384600"/>
                          <a:ext cx="554476" cy="180000"/>
                          <a:chOff x="6151304" y="4563761"/>
                          <a:chExt cx="554476" cy="180000"/>
                        </a:xfrm>
                      </p:grpSpPr>
                      <p:cxnSp>
                        <p:nvCxnSpPr>
                          <p:cNvPr id="606" name="直線コネクタ 605">
                            <a:extLst>
                              <a:ext uri="{FF2B5EF4-FFF2-40B4-BE49-F238E27FC236}">
                                <a16:creationId xmlns:a16="http://schemas.microsoft.com/office/drawing/2014/main" id="{8FAD1E02-0C06-4AE9-B326-A88852DC177A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>
                            <a:off x="6061304" y="4653761"/>
                            <a:ext cx="180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07" name="直線コネクタ 606">
                            <a:extLst>
                              <a:ext uri="{FF2B5EF4-FFF2-40B4-BE49-F238E27FC236}">
                                <a16:creationId xmlns:a16="http://schemas.microsoft.com/office/drawing/2014/main" id="{5065B5B6-B322-43A5-8308-5FB058FBE77D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>
                            <a:off x="6122912" y="4653761"/>
                            <a:ext cx="180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08" name="直線コネクタ 607">
                            <a:extLst>
                              <a:ext uri="{FF2B5EF4-FFF2-40B4-BE49-F238E27FC236}">
                                <a16:creationId xmlns:a16="http://schemas.microsoft.com/office/drawing/2014/main" id="{81B679D3-CBDF-471A-93AC-DC74DC5C674E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>
                            <a:off x="6184520" y="4653761"/>
                            <a:ext cx="180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09" name="直線コネクタ 608">
                            <a:extLst>
                              <a:ext uri="{FF2B5EF4-FFF2-40B4-BE49-F238E27FC236}">
                                <a16:creationId xmlns:a16="http://schemas.microsoft.com/office/drawing/2014/main" id="{666FA457-029B-4FF9-A14C-765622856AD0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>
                            <a:off x="6246128" y="4653761"/>
                            <a:ext cx="180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10" name="直線コネクタ 609">
                            <a:extLst>
                              <a:ext uri="{FF2B5EF4-FFF2-40B4-BE49-F238E27FC236}">
                                <a16:creationId xmlns:a16="http://schemas.microsoft.com/office/drawing/2014/main" id="{EBFA5E48-47C1-4E92-A6A3-0D33CA51AF38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>
                            <a:off x="6307736" y="4653761"/>
                            <a:ext cx="180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11" name="直線コネクタ 610">
                            <a:extLst>
                              <a:ext uri="{FF2B5EF4-FFF2-40B4-BE49-F238E27FC236}">
                                <a16:creationId xmlns:a16="http://schemas.microsoft.com/office/drawing/2014/main" id="{0C07BA88-4BFA-4511-9929-5A8630AC69F0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>
                            <a:off x="6369344" y="4653761"/>
                            <a:ext cx="180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12" name="直線コネクタ 611">
                            <a:extLst>
                              <a:ext uri="{FF2B5EF4-FFF2-40B4-BE49-F238E27FC236}">
                                <a16:creationId xmlns:a16="http://schemas.microsoft.com/office/drawing/2014/main" id="{5E3C71A6-B6CA-48F1-8C4C-0A3FC7974F8D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>
                            <a:off x="6430952" y="4653761"/>
                            <a:ext cx="180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13" name="直線コネクタ 612">
                            <a:extLst>
                              <a:ext uri="{FF2B5EF4-FFF2-40B4-BE49-F238E27FC236}">
                                <a16:creationId xmlns:a16="http://schemas.microsoft.com/office/drawing/2014/main" id="{0C51EE2D-ABBE-4630-86D6-F4ED9E3B3C58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>
                            <a:off x="6492560" y="4653761"/>
                            <a:ext cx="180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14" name="直線コネクタ 613">
                            <a:extLst>
                              <a:ext uri="{FF2B5EF4-FFF2-40B4-BE49-F238E27FC236}">
                                <a16:creationId xmlns:a16="http://schemas.microsoft.com/office/drawing/2014/main" id="{9C7CD6D4-393C-4DC1-979F-ACA8F38B984D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>
                            <a:off x="6554168" y="4653761"/>
                            <a:ext cx="180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15" name="直線コネクタ 614">
                            <a:extLst>
                              <a:ext uri="{FF2B5EF4-FFF2-40B4-BE49-F238E27FC236}">
                                <a16:creationId xmlns:a16="http://schemas.microsoft.com/office/drawing/2014/main" id="{C042C780-DCC9-423C-8DD5-279CC95D9042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5400000">
                            <a:off x="6615780" y="4653761"/>
                            <a:ext cx="180000" cy="0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  <p:sp>
                    <p:nvSpPr>
                      <p:cNvPr id="566" name="正方形/長方形 565">
                        <a:extLst>
                          <a:ext uri="{FF2B5EF4-FFF2-40B4-BE49-F238E27FC236}">
                            <a16:creationId xmlns:a16="http://schemas.microsoft.com/office/drawing/2014/main" id="{1A788EFF-F5E6-4186-AB6D-F0A18A58AF9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616959" y="4362531"/>
                        <a:ext cx="1483472" cy="42703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571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567" name="正方形/長方形 566">
                        <a:extLst>
                          <a:ext uri="{FF2B5EF4-FFF2-40B4-BE49-F238E27FC236}">
                            <a16:creationId xmlns:a16="http://schemas.microsoft.com/office/drawing/2014/main" id="{1DBA641C-D7F4-4709-B620-5348B28B6CF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927132" y="4228441"/>
                        <a:ext cx="383543" cy="5727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571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cxnSp>
                    <p:nvCxnSpPr>
                      <p:cNvPr id="568" name="直線コネクタ 567">
                        <a:extLst>
                          <a:ext uri="{FF2B5EF4-FFF2-40B4-BE49-F238E27FC236}">
                            <a16:creationId xmlns:a16="http://schemas.microsoft.com/office/drawing/2014/main" id="{E259F1F4-F76F-4C31-A597-040D9A563C09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5400000">
                        <a:off x="7387960" y="4263593"/>
                        <a:ext cx="1080000" cy="0"/>
                      </a:xfrm>
                      <a:prstGeom prst="line">
                        <a:avLst/>
                      </a:prstGeom>
                      <a:ln w="762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569" name="正方形/長方形 568">
                        <a:extLst>
                          <a:ext uri="{FF2B5EF4-FFF2-40B4-BE49-F238E27FC236}">
                            <a16:creationId xmlns:a16="http://schemas.microsoft.com/office/drawing/2014/main" id="{1B9197AC-7EC3-4FFF-B756-E7AE11E8877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600582" y="3986279"/>
                        <a:ext cx="459184" cy="3759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571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cxnSp>
                    <p:nvCxnSpPr>
                      <p:cNvPr id="570" name="直線コネクタ 569">
                        <a:extLst>
                          <a:ext uri="{FF2B5EF4-FFF2-40B4-BE49-F238E27FC236}">
                            <a16:creationId xmlns:a16="http://schemas.microsoft.com/office/drawing/2014/main" id="{E4115A1B-BDF2-4FFB-A136-97A74307E5ED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5400000">
                        <a:off x="8384775" y="2274112"/>
                        <a:ext cx="1476000" cy="0"/>
                      </a:xfrm>
                      <a:prstGeom prst="line">
                        <a:avLst/>
                      </a:prstGeom>
                      <a:ln w="571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571" name="四角形: 角を丸くする 570">
                        <a:extLst>
                          <a:ext uri="{FF2B5EF4-FFF2-40B4-BE49-F238E27FC236}">
                            <a16:creationId xmlns:a16="http://schemas.microsoft.com/office/drawing/2014/main" id="{B64E25A7-AE5B-4A9D-8FC6-DA94C89C8FE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776729" y="3808376"/>
                        <a:ext cx="926397" cy="265756"/>
                      </a:xfrm>
                      <a:prstGeom prst="roundRect">
                        <a:avLst>
                          <a:gd name="adj" fmla="val 46535"/>
                        </a:avLst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kumimoji="1" lang="ja-JP" altLang="en-US" sz="1400" b="1" dirty="0">
                            <a:latin typeface="BIZ UDPゴシック" panose="020B0400000000000000" pitchFamily="50" charset="-128"/>
                            <a:ea typeface="BIZ UDPゴシック" panose="020B0400000000000000" pitchFamily="50" charset="-128"/>
                          </a:rPr>
                          <a:t>受　付</a:t>
                        </a:r>
                      </a:p>
                    </p:txBody>
                  </p:sp>
                  <p:grpSp>
                    <p:nvGrpSpPr>
                      <p:cNvPr id="573" name="グループ化 572">
                        <a:extLst>
                          <a:ext uri="{FF2B5EF4-FFF2-40B4-BE49-F238E27FC236}">
                            <a16:creationId xmlns:a16="http://schemas.microsoft.com/office/drawing/2014/main" id="{F3E8CADE-BBE3-46BC-A6FC-F5B046465CC0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631020" y="2941322"/>
                        <a:ext cx="859741" cy="862310"/>
                        <a:chOff x="1631020" y="2941322"/>
                        <a:chExt cx="859741" cy="862310"/>
                      </a:xfrm>
                    </p:grpSpPr>
                    <p:sp>
                      <p:nvSpPr>
                        <p:cNvPr id="598" name="正方形/長方形 597">
                          <a:extLst>
                            <a:ext uri="{FF2B5EF4-FFF2-40B4-BE49-F238E27FC236}">
                              <a16:creationId xmlns:a16="http://schemas.microsoft.com/office/drawing/2014/main" id="{4604F6BE-ECCD-457A-AD48-2584A9C6C8E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762816" y="2941322"/>
                          <a:ext cx="596150" cy="862310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lumMod val="65000"/>
                          </a:schemeClr>
                        </a:solidFill>
                        <a:ln w="5715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cxnSp>
                      <p:nvCxnSpPr>
                        <p:cNvPr id="599" name="直線コネクタ 598">
                          <a:extLst>
                            <a:ext uri="{FF2B5EF4-FFF2-40B4-BE49-F238E27FC236}">
                              <a16:creationId xmlns:a16="http://schemas.microsoft.com/office/drawing/2014/main" id="{13CE1677-2C0C-4AAC-86F6-37EA7E1765A7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V="1">
                          <a:off x="2358966" y="3453863"/>
                          <a:ext cx="0" cy="180000"/>
                        </a:xfrm>
                        <a:prstGeom prst="line">
                          <a:avLst/>
                        </a:prstGeom>
                        <a:ln w="57150">
                          <a:solidFill>
                            <a:schemeClr val="bg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600" name="テキスト ボックス 599">
                          <a:extLst>
                            <a:ext uri="{FF2B5EF4-FFF2-40B4-BE49-F238E27FC236}">
                              <a16:creationId xmlns:a16="http://schemas.microsoft.com/office/drawing/2014/main" id="{8201636B-A37C-483E-B62A-42D3A60BC3D3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1631020" y="3069656"/>
                          <a:ext cx="859741" cy="465233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US" altLang="ja-JP" sz="3200" b="1" dirty="0"/>
                            <a:t>3-B</a:t>
                          </a:r>
                          <a:endParaRPr kumimoji="1" lang="ja-JP" altLang="en-US" sz="3200" b="1" dirty="0"/>
                        </a:p>
                      </p:txBody>
                    </p:sp>
                  </p:grpSp>
                  <p:grpSp>
                    <p:nvGrpSpPr>
                      <p:cNvPr id="574" name="グループ化 573">
                        <a:extLst>
                          <a:ext uri="{FF2B5EF4-FFF2-40B4-BE49-F238E27FC236}">
                            <a16:creationId xmlns:a16="http://schemas.microsoft.com/office/drawing/2014/main" id="{53750181-EF5D-49A2-A71B-6B485A9E3311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551546" y="2903916"/>
                        <a:ext cx="859741" cy="505978"/>
                        <a:chOff x="1747734" y="2941321"/>
                        <a:chExt cx="859741" cy="862309"/>
                      </a:xfrm>
                    </p:grpSpPr>
                    <p:sp>
                      <p:nvSpPr>
                        <p:cNvPr id="595" name="正方形/長方形 594">
                          <a:extLst>
                            <a:ext uri="{FF2B5EF4-FFF2-40B4-BE49-F238E27FC236}">
                              <a16:creationId xmlns:a16="http://schemas.microsoft.com/office/drawing/2014/main" id="{EDC7BE60-EE88-4A3E-AD78-EB2993BE2C5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762815" y="2941321"/>
                          <a:ext cx="829581" cy="862309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lumMod val="65000"/>
                          </a:schemeClr>
                        </a:solidFill>
                        <a:ln w="5715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cxnSp>
                      <p:nvCxnSpPr>
                        <p:cNvPr id="596" name="直線コネクタ 595">
                          <a:extLst>
                            <a:ext uri="{FF2B5EF4-FFF2-40B4-BE49-F238E27FC236}">
                              <a16:creationId xmlns:a16="http://schemas.microsoft.com/office/drawing/2014/main" id="{4BC21A5B-5E62-4232-98BB-5690F52ECA1C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V="1">
                          <a:off x="2593124" y="3397103"/>
                          <a:ext cx="0" cy="237324"/>
                        </a:xfrm>
                        <a:prstGeom prst="line">
                          <a:avLst/>
                        </a:prstGeom>
                        <a:ln w="57150">
                          <a:solidFill>
                            <a:schemeClr val="bg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597" name="テキスト ボックス 596">
                          <a:extLst>
                            <a:ext uri="{FF2B5EF4-FFF2-40B4-BE49-F238E27FC236}">
                              <a16:creationId xmlns:a16="http://schemas.microsoft.com/office/drawing/2014/main" id="{1682336A-214D-44E4-94B5-C2E1F879BCC4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1747734" y="2970706"/>
                          <a:ext cx="859741" cy="79287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US" altLang="ja-JP" sz="3200" b="1" dirty="0"/>
                            <a:t>3-A</a:t>
                          </a:r>
                          <a:endParaRPr kumimoji="1" lang="ja-JP" altLang="en-US" sz="3200" b="1" dirty="0"/>
                        </a:p>
                      </p:txBody>
                    </p:sp>
                  </p:grpSp>
                  <p:grpSp>
                    <p:nvGrpSpPr>
                      <p:cNvPr id="575" name="グループ化 574">
                        <a:extLst>
                          <a:ext uri="{FF2B5EF4-FFF2-40B4-BE49-F238E27FC236}">
                            <a16:creationId xmlns:a16="http://schemas.microsoft.com/office/drawing/2014/main" id="{C89586C0-0DF6-423D-88B5-6E8BA3798555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3302231" y="3169922"/>
                        <a:ext cx="859741" cy="1192608"/>
                        <a:chOff x="4044684" y="3169922"/>
                        <a:chExt cx="859741" cy="1192608"/>
                      </a:xfrm>
                    </p:grpSpPr>
                    <p:sp>
                      <p:nvSpPr>
                        <p:cNvPr id="592" name="正方形/長方形 591">
                          <a:extLst>
                            <a:ext uri="{FF2B5EF4-FFF2-40B4-BE49-F238E27FC236}">
                              <a16:creationId xmlns:a16="http://schemas.microsoft.com/office/drawing/2014/main" id="{6B611C06-5BF4-488F-B801-57FFCE0E580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108383" y="3169922"/>
                          <a:ext cx="734501" cy="1192608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lumMod val="65000"/>
                          </a:schemeClr>
                        </a:solidFill>
                        <a:ln w="5715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cxnSp>
                      <p:nvCxnSpPr>
                        <p:cNvPr id="593" name="直線コネクタ 592">
                          <a:extLst>
                            <a:ext uri="{FF2B5EF4-FFF2-40B4-BE49-F238E27FC236}">
                              <a16:creationId xmlns:a16="http://schemas.microsoft.com/office/drawing/2014/main" id="{7DE684CC-5704-4EEC-ACF8-CCEF88BCD1DF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4590827" y="3169922"/>
                          <a:ext cx="180000" cy="0"/>
                        </a:xfrm>
                        <a:prstGeom prst="line">
                          <a:avLst/>
                        </a:prstGeom>
                        <a:ln w="57150">
                          <a:solidFill>
                            <a:schemeClr val="bg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594" name="テキスト ボックス 593">
                          <a:extLst>
                            <a:ext uri="{FF2B5EF4-FFF2-40B4-BE49-F238E27FC236}">
                              <a16:creationId xmlns:a16="http://schemas.microsoft.com/office/drawing/2014/main" id="{E9F7DD45-45E6-4B6B-BB1B-55B7ED7FA304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4044684" y="3320352"/>
                          <a:ext cx="859741" cy="465233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US" altLang="ja-JP" sz="3200" b="1" dirty="0"/>
                            <a:t>3-D</a:t>
                          </a:r>
                          <a:endParaRPr kumimoji="1" lang="ja-JP" altLang="en-US" sz="3200" b="1" dirty="0"/>
                        </a:p>
                      </p:txBody>
                    </p:sp>
                  </p:grpSp>
                  <p:grpSp>
                    <p:nvGrpSpPr>
                      <p:cNvPr id="576" name="グループ化 575">
                        <a:extLst>
                          <a:ext uri="{FF2B5EF4-FFF2-40B4-BE49-F238E27FC236}">
                            <a16:creationId xmlns:a16="http://schemas.microsoft.com/office/drawing/2014/main" id="{5AD4C73B-793A-4897-9BA1-4EE6B013756B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895740" y="3162488"/>
                        <a:ext cx="1830525" cy="1192608"/>
                        <a:chOff x="4044684" y="3169922"/>
                        <a:chExt cx="859741" cy="1192608"/>
                      </a:xfrm>
                    </p:grpSpPr>
                    <p:sp>
                      <p:nvSpPr>
                        <p:cNvPr id="589" name="正方形/長方形 588">
                          <a:extLst>
                            <a:ext uri="{FF2B5EF4-FFF2-40B4-BE49-F238E27FC236}">
                              <a16:creationId xmlns:a16="http://schemas.microsoft.com/office/drawing/2014/main" id="{3C864D60-0C21-4DBD-A2AB-585311F904B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082192" y="3169922"/>
                          <a:ext cx="760692" cy="1192608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lumMod val="65000"/>
                          </a:schemeClr>
                        </a:solidFill>
                        <a:ln w="5715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cxnSp>
                      <p:nvCxnSpPr>
                        <p:cNvPr id="590" name="直線コネクタ 589">
                          <a:extLst>
                            <a:ext uri="{FF2B5EF4-FFF2-40B4-BE49-F238E27FC236}">
                              <a16:creationId xmlns:a16="http://schemas.microsoft.com/office/drawing/2014/main" id="{D16E7B8E-FF42-4CFE-A14C-2AE92426D9B7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4647493" y="3169922"/>
                          <a:ext cx="118357" cy="0"/>
                        </a:xfrm>
                        <a:prstGeom prst="line">
                          <a:avLst/>
                        </a:prstGeom>
                        <a:ln w="57150">
                          <a:solidFill>
                            <a:schemeClr val="bg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591" name="テキスト ボックス 590">
                          <a:extLst>
                            <a:ext uri="{FF2B5EF4-FFF2-40B4-BE49-F238E27FC236}">
                              <a16:creationId xmlns:a16="http://schemas.microsoft.com/office/drawing/2014/main" id="{14CB8D3E-8216-4989-8AA2-2BD3FA2D26E2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4044684" y="3327786"/>
                          <a:ext cx="859741" cy="465233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US" altLang="ja-JP" sz="3200" b="1" dirty="0"/>
                            <a:t>3-F</a:t>
                          </a:r>
                          <a:endParaRPr kumimoji="1" lang="ja-JP" altLang="en-US" sz="3200" b="1" dirty="0"/>
                        </a:p>
                      </p:txBody>
                    </p:sp>
                  </p:grpSp>
                  <p:grpSp>
                    <p:nvGrpSpPr>
                      <p:cNvPr id="577" name="グループ化 576">
                        <a:extLst>
                          <a:ext uri="{FF2B5EF4-FFF2-40B4-BE49-F238E27FC236}">
                            <a16:creationId xmlns:a16="http://schemas.microsoft.com/office/drawing/2014/main" id="{43D4B42B-C3CC-435C-89AF-64A34B646D89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491293" y="3162184"/>
                        <a:ext cx="675582" cy="825695"/>
                        <a:chOff x="3990714" y="3169922"/>
                        <a:chExt cx="675582" cy="1192608"/>
                      </a:xfrm>
                    </p:grpSpPr>
                    <p:sp>
                      <p:nvSpPr>
                        <p:cNvPr id="586" name="正方形/長方形 585">
                          <a:extLst>
                            <a:ext uri="{FF2B5EF4-FFF2-40B4-BE49-F238E27FC236}">
                              <a16:creationId xmlns:a16="http://schemas.microsoft.com/office/drawing/2014/main" id="{514BC63E-23D2-48A0-B8E5-12CD4686BDF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108384" y="3169922"/>
                          <a:ext cx="450804" cy="1192608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lumMod val="65000"/>
                          </a:schemeClr>
                        </a:solidFill>
                        <a:ln w="5715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cxnSp>
                      <p:nvCxnSpPr>
                        <p:cNvPr id="587" name="直線コネクタ 586">
                          <a:extLst>
                            <a:ext uri="{FF2B5EF4-FFF2-40B4-BE49-F238E27FC236}">
                              <a16:creationId xmlns:a16="http://schemas.microsoft.com/office/drawing/2014/main" id="{6B789CEB-E53A-4CE8-83A0-10256347FA01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4355877" y="3169922"/>
                          <a:ext cx="108000" cy="0"/>
                        </a:xfrm>
                        <a:prstGeom prst="line">
                          <a:avLst/>
                        </a:prstGeom>
                        <a:ln w="57150">
                          <a:solidFill>
                            <a:schemeClr val="bg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588" name="テキスト ボックス 587">
                          <a:extLst>
                            <a:ext uri="{FF2B5EF4-FFF2-40B4-BE49-F238E27FC236}">
                              <a16:creationId xmlns:a16="http://schemas.microsoft.com/office/drawing/2014/main" id="{5818ACDF-472C-4735-B8DB-744F65D708B4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3990714" y="3327786"/>
                          <a:ext cx="675582" cy="60123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US" altLang="ja-JP" sz="2800" b="1" dirty="0"/>
                            <a:t>3-G</a:t>
                          </a:r>
                          <a:endParaRPr kumimoji="1" lang="ja-JP" altLang="en-US" sz="2800" b="1" dirty="0"/>
                        </a:p>
                      </p:txBody>
                    </p:sp>
                  </p:grpSp>
                  <p:cxnSp>
                    <p:nvCxnSpPr>
                      <p:cNvPr id="581" name="直線コネクタ 580">
                        <a:extLst>
                          <a:ext uri="{FF2B5EF4-FFF2-40B4-BE49-F238E27FC236}">
                            <a16:creationId xmlns:a16="http://schemas.microsoft.com/office/drawing/2014/main" id="{D8FA87E7-DB9D-431A-B005-2B80793D80CE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1515658" y="4192373"/>
                        <a:ext cx="810000" cy="0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584" name="テキスト ボックス 583">
                        <a:extLst>
                          <a:ext uri="{FF2B5EF4-FFF2-40B4-BE49-F238E27FC236}">
                            <a16:creationId xmlns:a16="http://schemas.microsoft.com/office/drawing/2014/main" id="{CDB22DDB-D2F4-4327-A488-6E22597569CB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7611036" y="1962896"/>
                        <a:ext cx="1830525" cy="46523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US" altLang="ja-JP" sz="3200" b="1" dirty="0"/>
                          <a:t>3-H</a:t>
                        </a:r>
                        <a:endParaRPr kumimoji="1" lang="ja-JP" altLang="en-US" sz="3200" b="1" dirty="0"/>
                      </a:p>
                    </p:txBody>
                  </p:sp>
                  <p:sp>
                    <p:nvSpPr>
                      <p:cNvPr id="585" name="テキスト ボックス 584">
                        <a:extLst>
                          <a:ext uri="{FF2B5EF4-FFF2-40B4-BE49-F238E27FC236}">
                            <a16:creationId xmlns:a16="http://schemas.microsoft.com/office/drawing/2014/main" id="{FF9A993E-95F9-4749-BE8A-79237E6E61C2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6081041" y="1832798"/>
                        <a:ext cx="1957449" cy="47756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US" altLang="ja-JP" sz="1600" b="1" spc="300" dirty="0"/>
                          <a:t>KOIN</a:t>
                        </a:r>
                      </a:p>
                      <a:p>
                        <a:pPr algn="ctr">
                          <a:lnSpc>
                            <a:spcPts val="1000"/>
                          </a:lnSpc>
                        </a:pPr>
                        <a:r>
                          <a:rPr kumimoji="1" lang="ja-JP" altLang="en-US" sz="1200" b="1" spc="-300" dirty="0"/>
                          <a:t>オープンイノベーション</a:t>
                        </a:r>
                        <a:r>
                          <a:rPr lang="ja-JP" altLang="en-US" sz="1200" b="1" spc="-300" dirty="0"/>
                          <a:t>カフェ</a:t>
                        </a:r>
                        <a:endParaRPr kumimoji="1" lang="en-US" altLang="ja-JP" sz="1200" b="1" spc="-300" dirty="0"/>
                      </a:p>
                    </p:txBody>
                  </p:sp>
                </p:grpSp>
                <p:cxnSp>
                  <p:nvCxnSpPr>
                    <p:cNvPr id="537" name="直線コネクタ 536">
                      <a:extLst>
                        <a:ext uri="{FF2B5EF4-FFF2-40B4-BE49-F238E27FC236}">
                          <a16:creationId xmlns:a16="http://schemas.microsoft.com/office/drawing/2014/main" id="{E59E77FA-032F-454B-92E2-DBDC206DDC3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 flipH="1" flipV="1">
                      <a:off x="6829511" y="2673416"/>
                      <a:ext cx="0" cy="179999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8" name="直線コネクタ 537">
                      <a:extLst>
                        <a:ext uri="{FF2B5EF4-FFF2-40B4-BE49-F238E27FC236}">
                          <a16:creationId xmlns:a16="http://schemas.microsoft.com/office/drawing/2014/main" id="{E480EC00-0AF5-49C9-BC29-5DBE98EF9D6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 flipH="1" flipV="1">
                      <a:off x="7054310" y="2673416"/>
                      <a:ext cx="0" cy="179999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9" name="直線コネクタ 538">
                      <a:extLst>
                        <a:ext uri="{FF2B5EF4-FFF2-40B4-BE49-F238E27FC236}">
                          <a16:creationId xmlns:a16="http://schemas.microsoft.com/office/drawing/2014/main" id="{FA63A9F5-26C3-4200-BF02-11E90BCCA76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 flipH="1" flipV="1">
                      <a:off x="7279108" y="2673416"/>
                      <a:ext cx="0" cy="179999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40" name="直線コネクタ 539">
                      <a:extLst>
                        <a:ext uri="{FF2B5EF4-FFF2-40B4-BE49-F238E27FC236}">
                          <a16:creationId xmlns:a16="http://schemas.microsoft.com/office/drawing/2014/main" id="{831F0921-2B2A-460C-8876-8B53F1D8CB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 flipH="1" flipV="1">
                      <a:off x="7822273" y="2673416"/>
                      <a:ext cx="0" cy="179999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530" name="テキスト ボックス 529">
                    <a:extLst>
                      <a:ext uri="{FF2B5EF4-FFF2-40B4-BE49-F238E27FC236}">
                        <a16:creationId xmlns:a16="http://schemas.microsoft.com/office/drawing/2014/main" id="{3CBDE06C-2B0C-41BB-84A2-CE7FF9BF7636}"/>
                      </a:ext>
                    </a:extLst>
                  </p:cNvPr>
                  <p:cNvSpPr txBox="1"/>
                  <p:nvPr/>
                </p:nvSpPr>
                <p:spPr>
                  <a:xfrm>
                    <a:off x="7223863" y="2750254"/>
                    <a:ext cx="825937" cy="2081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kumimoji="1" lang="en-US" altLang="ja-JP" sz="1100" b="1" spc="-100" dirty="0"/>
                      <a:t>KOIN</a:t>
                    </a:r>
                    <a:r>
                      <a:rPr kumimoji="1" lang="ja-JP" altLang="en-US" sz="1100" b="1" spc="-100" dirty="0"/>
                      <a:t>受付</a:t>
                    </a:r>
                  </a:p>
                </p:txBody>
              </p:sp>
              <p:sp>
                <p:nvSpPr>
                  <p:cNvPr id="531" name="テキスト ボックス 530">
                    <a:extLst>
                      <a:ext uri="{FF2B5EF4-FFF2-40B4-BE49-F238E27FC236}">
                        <a16:creationId xmlns:a16="http://schemas.microsoft.com/office/drawing/2014/main" id="{95E3B2C8-4B0A-42E0-BF76-F19C773C48E2}"/>
                      </a:ext>
                    </a:extLst>
                  </p:cNvPr>
                  <p:cNvSpPr txBox="1"/>
                  <p:nvPr/>
                </p:nvSpPr>
                <p:spPr>
                  <a:xfrm>
                    <a:off x="5946113" y="1713333"/>
                    <a:ext cx="825937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kumimoji="1" lang="ja-JP" altLang="en-US" sz="1100" b="1" spc="-150" dirty="0"/>
                      <a:t>自販機</a:t>
                    </a:r>
                  </a:p>
                </p:txBody>
              </p:sp>
              <p:sp>
                <p:nvSpPr>
                  <p:cNvPr id="532" name="正方形/長方形 531">
                    <a:extLst>
                      <a:ext uri="{FF2B5EF4-FFF2-40B4-BE49-F238E27FC236}">
                        <a16:creationId xmlns:a16="http://schemas.microsoft.com/office/drawing/2014/main" id="{BDDB955C-A80D-4BAA-B48A-6C48265F2F88}"/>
                      </a:ext>
                    </a:extLst>
                  </p:cNvPr>
                  <p:cNvSpPr/>
                  <p:nvPr/>
                </p:nvSpPr>
                <p:spPr>
                  <a:xfrm flipH="1">
                    <a:off x="6292231" y="1626414"/>
                    <a:ext cx="191353" cy="97644"/>
                  </a:xfrm>
                  <a:prstGeom prst="rect">
                    <a:avLst/>
                  </a:prstGeom>
                  <a:solidFill>
                    <a:schemeClr val="bg1">
                      <a:lumMod val="50000"/>
                    </a:schemeClr>
                  </a:solidFill>
                  <a:ln w="222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33" name="テキスト ボックス 532">
                    <a:extLst>
                      <a:ext uri="{FF2B5EF4-FFF2-40B4-BE49-F238E27FC236}">
                        <a16:creationId xmlns:a16="http://schemas.microsoft.com/office/drawing/2014/main" id="{3F6008E5-703D-4B6B-998F-B171FFE1C73A}"/>
                      </a:ext>
                    </a:extLst>
                  </p:cNvPr>
                  <p:cNvSpPr txBox="1"/>
                  <p:nvPr/>
                </p:nvSpPr>
                <p:spPr>
                  <a:xfrm>
                    <a:off x="6735569" y="2959161"/>
                    <a:ext cx="825937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kumimoji="1" lang="ja-JP" altLang="en-US" sz="1100" b="1" spc="-150" dirty="0"/>
                      <a:t>自販機</a:t>
                    </a:r>
                  </a:p>
                </p:txBody>
              </p:sp>
              <p:sp>
                <p:nvSpPr>
                  <p:cNvPr id="534" name="正方形/長方形 533">
                    <a:extLst>
                      <a:ext uri="{FF2B5EF4-FFF2-40B4-BE49-F238E27FC236}">
                        <a16:creationId xmlns:a16="http://schemas.microsoft.com/office/drawing/2014/main" id="{E62C2AB4-B54B-410D-8909-8828B5605CF5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7063249" y="3192159"/>
                    <a:ext cx="191353" cy="97644"/>
                  </a:xfrm>
                  <a:prstGeom prst="rect">
                    <a:avLst/>
                  </a:prstGeom>
                  <a:solidFill>
                    <a:schemeClr val="bg1">
                      <a:lumMod val="50000"/>
                    </a:schemeClr>
                  </a:solidFill>
                  <a:ln w="222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35" name="テキスト ボックス 534">
                    <a:extLst>
                      <a:ext uri="{FF2B5EF4-FFF2-40B4-BE49-F238E27FC236}">
                        <a16:creationId xmlns:a16="http://schemas.microsoft.com/office/drawing/2014/main" id="{F5896FE1-B99B-4689-98ED-7DBAC381D4B0}"/>
                      </a:ext>
                    </a:extLst>
                  </p:cNvPr>
                  <p:cNvSpPr txBox="1"/>
                  <p:nvPr/>
                </p:nvSpPr>
                <p:spPr>
                  <a:xfrm>
                    <a:off x="1515657" y="1080644"/>
                    <a:ext cx="2478698" cy="41626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kumimoji="1" lang="ja-JP" altLang="en-US" sz="2800" b="1" dirty="0"/>
                      <a:t>全</a:t>
                    </a:r>
                    <a:r>
                      <a:rPr kumimoji="1" lang="en-US" altLang="ja-JP" sz="2800" b="1" dirty="0"/>
                      <a:t>6</a:t>
                    </a:r>
                    <a:r>
                      <a:rPr kumimoji="1" lang="ja-JP" altLang="en-US" sz="2800" b="1" dirty="0"/>
                      <a:t>室</a:t>
                    </a:r>
                  </a:p>
                </p:txBody>
              </p:sp>
            </p:grpSp>
            <p:sp>
              <p:nvSpPr>
                <p:cNvPr id="504" name="テキスト ボックス 503">
                  <a:extLst>
                    <a:ext uri="{FF2B5EF4-FFF2-40B4-BE49-F238E27FC236}">
                      <a16:creationId xmlns:a16="http://schemas.microsoft.com/office/drawing/2014/main" id="{ADC6620A-E5D2-4009-B9DB-609818887AD5}"/>
                    </a:ext>
                  </a:extLst>
                </p:cNvPr>
                <p:cNvSpPr txBox="1"/>
                <p:nvPr/>
              </p:nvSpPr>
              <p:spPr>
                <a:xfrm>
                  <a:off x="6927912" y="4034751"/>
                  <a:ext cx="825937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1100" b="1" spc="-150" dirty="0"/>
                    <a:t>コピー機</a:t>
                  </a:r>
                </a:p>
              </p:txBody>
            </p:sp>
            <p:sp>
              <p:nvSpPr>
                <p:cNvPr id="505" name="正方形/長方形 504">
                  <a:extLst>
                    <a:ext uri="{FF2B5EF4-FFF2-40B4-BE49-F238E27FC236}">
                      <a16:creationId xmlns:a16="http://schemas.microsoft.com/office/drawing/2014/main" id="{3C478280-7653-465F-9A88-4C47C63EEB1D}"/>
                    </a:ext>
                  </a:extLst>
                </p:cNvPr>
                <p:cNvSpPr/>
                <p:nvPr/>
              </p:nvSpPr>
              <p:spPr>
                <a:xfrm rot="5400000" flipH="1">
                  <a:off x="7194542" y="4189062"/>
                  <a:ext cx="84480" cy="123482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 w="222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09" name="グループ化 708">
                <a:extLst>
                  <a:ext uri="{FF2B5EF4-FFF2-40B4-BE49-F238E27FC236}">
                    <a16:creationId xmlns:a16="http://schemas.microsoft.com/office/drawing/2014/main" id="{4C0CA152-8AA2-4008-83E8-262B7C99A38F}"/>
                  </a:ext>
                </a:extLst>
              </p:cNvPr>
              <p:cNvGrpSpPr/>
              <p:nvPr/>
            </p:nvGrpSpPr>
            <p:grpSpPr>
              <a:xfrm>
                <a:off x="13085514" y="14539741"/>
                <a:ext cx="702347" cy="480132"/>
                <a:chOff x="12212667" y="13259362"/>
                <a:chExt cx="585289" cy="400110"/>
              </a:xfrm>
            </p:grpSpPr>
            <p:sp>
              <p:nvSpPr>
                <p:cNvPr id="701" name="テキスト ボックス 700">
                  <a:extLst>
                    <a:ext uri="{FF2B5EF4-FFF2-40B4-BE49-F238E27FC236}">
                      <a16:creationId xmlns:a16="http://schemas.microsoft.com/office/drawing/2014/main" id="{8D49F13E-C8CD-4F44-9F4D-5EE2A0049B43}"/>
                    </a:ext>
                  </a:extLst>
                </p:cNvPr>
                <p:cNvSpPr txBox="1"/>
                <p:nvPr/>
              </p:nvSpPr>
              <p:spPr>
                <a:xfrm>
                  <a:off x="12454388" y="13259362"/>
                  <a:ext cx="34356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2000" b="1" dirty="0"/>
                    <a:t>N</a:t>
                  </a:r>
                  <a:endParaRPr kumimoji="1" lang="ja-JP" altLang="en-US" sz="2000" b="1" dirty="0"/>
                </a:p>
              </p:txBody>
            </p:sp>
            <p:grpSp>
              <p:nvGrpSpPr>
                <p:cNvPr id="708" name="グループ化 707">
                  <a:extLst>
                    <a:ext uri="{FF2B5EF4-FFF2-40B4-BE49-F238E27FC236}">
                      <a16:creationId xmlns:a16="http://schemas.microsoft.com/office/drawing/2014/main" id="{0D9DCA58-459F-459C-AE23-7A5067C79204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12212667" y="13315417"/>
                  <a:ext cx="288000" cy="288000"/>
                  <a:chOff x="10680081" y="12763500"/>
                  <a:chExt cx="720000" cy="720000"/>
                </a:xfrm>
              </p:grpSpPr>
              <p:sp>
                <p:nvSpPr>
                  <p:cNvPr id="702" name="楕円 701">
                    <a:extLst>
                      <a:ext uri="{FF2B5EF4-FFF2-40B4-BE49-F238E27FC236}">
                        <a16:creationId xmlns:a16="http://schemas.microsoft.com/office/drawing/2014/main" id="{A73EEF5E-C16E-4A73-BBD8-BAEA07054D55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680081" y="12763500"/>
                    <a:ext cx="720000" cy="720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solidFill>
                        <a:schemeClr val="tx1"/>
                      </a:solidFill>
                    </a:endParaRPr>
                  </a:p>
                </p:txBody>
              </p:sp>
              <p:grpSp>
                <p:nvGrpSpPr>
                  <p:cNvPr id="707" name="グループ化 706">
                    <a:extLst>
                      <a:ext uri="{FF2B5EF4-FFF2-40B4-BE49-F238E27FC236}">
                        <a16:creationId xmlns:a16="http://schemas.microsoft.com/office/drawing/2014/main" id="{9F14DAA5-E292-4DAA-B480-17E62B200D79}"/>
                      </a:ext>
                    </a:extLst>
                  </p:cNvPr>
                  <p:cNvGrpSpPr/>
                  <p:nvPr/>
                </p:nvGrpSpPr>
                <p:grpSpPr>
                  <a:xfrm>
                    <a:off x="10789512" y="12866331"/>
                    <a:ext cx="604866" cy="514338"/>
                    <a:chOff x="10789512" y="12873037"/>
                    <a:chExt cx="604866" cy="514338"/>
                  </a:xfrm>
                </p:grpSpPr>
                <p:sp>
                  <p:nvSpPr>
                    <p:cNvPr id="705" name="正方形/長方形 704">
                      <a:extLst>
                        <a:ext uri="{FF2B5EF4-FFF2-40B4-BE49-F238E27FC236}">
                          <a16:creationId xmlns:a16="http://schemas.microsoft.com/office/drawing/2014/main" id="{9059F833-F0EC-460C-9FE8-1802C864053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789512" y="12873037"/>
                      <a:ext cx="604866" cy="257587"/>
                    </a:xfrm>
                    <a:custGeom>
                      <a:avLst/>
                      <a:gdLst>
                        <a:gd name="connsiteX0" fmla="*/ 0 w 514379"/>
                        <a:gd name="connsiteY0" fmla="*/ 0 h 209962"/>
                        <a:gd name="connsiteX1" fmla="*/ 514379 w 514379"/>
                        <a:gd name="connsiteY1" fmla="*/ 0 h 209962"/>
                        <a:gd name="connsiteX2" fmla="*/ 514379 w 514379"/>
                        <a:gd name="connsiteY2" fmla="*/ 209962 h 209962"/>
                        <a:gd name="connsiteX3" fmla="*/ 0 w 514379"/>
                        <a:gd name="connsiteY3" fmla="*/ 209962 h 209962"/>
                        <a:gd name="connsiteX4" fmla="*/ 0 w 514379"/>
                        <a:gd name="connsiteY4" fmla="*/ 0 h 209962"/>
                        <a:gd name="connsiteX0" fmla="*/ 0 w 604866"/>
                        <a:gd name="connsiteY0" fmla="*/ 0 h 257587"/>
                        <a:gd name="connsiteX1" fmla="*/ 604866 w 604866"/>
                        <a:gd name="connsiteY1" fmla="*/ 47625 h 257587"/>
                        <a:gd name="connsiteX2" fmla="*/ 604866 w 604866"/>
                        <a:gd name="connsiteY2" fmla="*/ 257587 h 257587"/>
                        <a:gd name="connsiteX3" fmla="*/ 90487 w 604866"/>
                        <a:gd name="connsiteY3" fmla="*/ 257587 h 257587"/>
                        <a:gd name="connsiteX4" fmla="*/ 0 w 604866"/>
                        <a:gd name="connsiteY4" fmla="*/ 0 h 257587"/>
                        <a:gd name="connsiteX0" fmla="*/ 0 w 604866"/>
                        <a:gd name="connsiteY0" fmla="*/ 0 h 257587"/>
                        <a:gd name="connsiteX1" fmla="*/ 604866 w 604866"/>
                        <a:gd name="connsiteY1" fmla="*/ 257587 h 257587"/>
                        <a:gd name="connsiteX2" fmla="*/ 90487 w 604866"/>
                        <a:gd name="connsiteY2" fmla="*/ 257587 h 257587"/>
                        <a:gd name="connsiteX3" fmla="*/ 0 w 604866"/>
                        <a:gd name="connsiteY3" fmla="*/ 0 h 25758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04866" h="257587">
                          <a:moveTo>
                            <a:pt x="0" y="0"/>
                          </a:moveTo>
                          <a:lnTo>
                            <a:pt x="604866" y="257587"/>
                          </a:lnTo>
                          <a:lnTo>
                            <a:pt x="90487" y="257587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706" name="正方形/長方形 704">
                      <a:extLst>
                        <a:ext uri="{FF2B5EF4-FFF2-40B4-BE49-F238E27FC236}">
                          <a16:creationId xmlns:a16="http://schemas.microsoft.com/office/drawing/2014/main" id="{94543D89-1F50-42F0-8B0F-F22F12832A88}"/>
                        </a:ext>
                      </a:extLst>
                    </p:cNvPr>
                    <p:cNvSpPr/>
                    <p:nvPr/>
                  </p:nvSpPr>
                  <p:spPr>
                    <a:xfrm flipV="1">
                      <a:off x="10789512" y="13129788"/>
                      <a:ext cx="604866" cy="257587"/>
                    </a:xfrm>
                    <a:custGeom>
                      <a:avLst/>
                      <a:gdLst>
                        <a:gd name="connsiteX0" fmla="*/ 0 w 514379"/>
                        <a:gd name="connsiteY0" fmla="*/ 0 h 209962"/>
                        <a:gd name="connsiteX1" fmla="*/ 514379 w 514379"/>
                        <a:gd name="connsiteY1" fmla="*/ 0 h 209962"/>
                        <a:gd name="connsiteX2" fmla="*/ 514379 w 514379"/>
                        <a:gd name="connsiteY2" fmla="*/ 209962 h 209962"/>
                        <a:gd name="connsiteX3" fmla="*/ 0 w 514379"/>
                        <a:gd name="connsiteY3" fmla="*/ 209962 h 209962"/>
                        <a:gd name="connsiteX4" fmla="*/ 0 w 514379"/>
                        <a:gd name="connsiteY4" fmla="*/ 0 h 209962"/>
                        <a:gd name="connsiteX0" fmla="*/ 0 w 604866"/>
                        <a:gd name="connsiteY0" fmla="*/ 0 h 257587"/>
                        <a:gd name="connsiteX1" fmla="*/ 604866 w 604866"/>
                        <a:gd name="connsiteY1" fmla="*/ 47625 h 257587"/>
                        <a:gd name="connsiteX2" fmla="*/ 604866 w 604866"/>
                        <a:gd name="connsiteY2" fmla="*/ 257587 h 257587"/>
                        <a:gd name="connsiteX3" fmla="*/ 90487 w 604866"/>
                        <a:gd name="connsiteY3" fmla="*/ 257587 h 257587"/>
                        <a:gd name="connsiteX4" fmla="*/ 0 w 604866"/>
                        <a:gd name="connsiteY4" fmla="*/ 0 h 257587"/>
                        <a:gd name="connsiteX0" fmla="*/ 0 w 604866"/>
                        <a:gd name="connsiteY0" fmla="*/ 0 h 257587"/>
                        <a:gd name="connsiteX1" fmla="*/ 604866 w 604866"/>
                        <a:gd name="connsiteY1" fmla="*/ 257587 h 257587"/>
                        <a:gd name="connsiteX2" fmla="*/ 90487 w 604866"/>
                        <a:gd name="connsiteY2" fmla="*/ 257587 h 257587"/>
                        <a:gd name="connsiteX3" fmla="*/ 0 w 604866"/>
                        <a:gd name="connsiteY3" fmla="*/ 0 h 25758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04866" h="257587">
                          <a:moveTo>
                            <a:pt x="0" y="0"/>
                          </a:moveTo>
                          <a:lnTo>
                            <a:pt x="604866" y="257587"/>
                          </a:lnTo>
                          <a:lnTo>
                            <a:pt x="90487" y="257587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</p:grpSp>
          <p:pic>
            <p:nvPicPr>
              <p:cNvPr id="703" name="図 702"/>
              <p:cNvPicPr/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50" t="2763" r="2750" b="3769"/>
              <a:stretch/>
            </p:blipFill>
            <p:spPr bwMode="auto">
              <a:xfrm>
                <a:off x="8636993" y="17721837"/>
                <a:ext cx="489932" cy="425908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  <p:sp>
          <p:nvSpPr>
            <p:cNvPr id="432" name="楕円 431">
              <a:extLst>
                <a:ext uri="{FF2B5EF4-FFF2-40B4-BE49-F238E27FC236}">
                  <a16:creationId xmlns:a16="http://schemas.microsoft.com/office/drawing/2014/main" id="{EDEB3348-1B3D-4138-AC77-2836A20FD15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2268" y="15006562"/>
              <a:ext cx="1080000" cy="108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000" b="1" dirty="0">
                  <a:solidFill>
                    <a:schemeClr val="tx1"/>
                  </a:solidFill>
                </a:rPr>
                <a:t>3</a:t>
              </a:r>
              <a:r>
                <a:rPr kumimoji="1" lang="ja-JP" altLang="en-US" sz="3000" b="1" dirty="0">
                  <a:solidFill>
                    <a:schemeClr val="tx1"/>
                  </a:solidFill>
                </a:rPr>
                <a:t>階</a:t>
              </a:r>
              <a:endParaRPr kumimoji="1" lang="ja-JP" altLang="en-US" sz="3000" dirty="0">
                <a:solidFill>
                  <a:schemeClr val="tx1"/>
                </a:solidFill>
              </a:endParaRPr>
            </a:p>
          </p:txBody>
        </p:sp>
        <p:cxnSp>
          <p:nvCxnSpPr>
            <p:cNvPr id="453" name="直線コネクタ 452">
              <a:extLst>
                <a:ext uri="{FF2B5EF4-FFF2-40B4-BE49-F238E27FC236}">
                  <a16:creationId xmlns:a16="http://schemas.microsoft.com/office/drawing/2014/main" id="{1D9EC0A9-3F27-49E9-9DC6-F0DE86A40373}"/>
                </a:ext>
              </a:extLst>
            </p:cNvPr>
            <p:cNvCxnSpPr>
              <a:cxnSpLocks/>
            </p:cNvCxnSpPr>
            <p:nvPr/>
          </p:nvCxnSpPr>
          <p:spPr>
            <a:xfrm>
              <a:off x="3281148" y="19606690"/>
              <a:ext cx="1" cy="39766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直線コネクタ 454">
              <a:extLst>
                <a:ext uri="{FF2B5EF4-FFF2-40B4-BE49-F238E27FC236}">
                  <a16:creationId xmlns:a16="http://schemas.microsoft.com/office/drawing/2014/main" id="{666AF8E2-97AC-48BC-921B-9A66BB127F01}"/>
                </a:ext>
              </a:extLst>
            </p:cNvPr>
            <p:cNvCxnSpPr>
              <a:cxnSpLocks/>
            </p:cNvCxnSpPr>
            <p:nvPr/>
          </p:nvCxnSpPr>
          <p:spPr>
            <a:xfrm>
              <a:off x="12348790" y="19637315"/>
              <a:ext cx="1" cy="39766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B44A18AF-D463-4E9F-B96F-4D8B2F7C0CA8}"/>
              </a:ext>
            </a:extLst>
          </p:cNvPr>
          <p:cNvGrpSpPr/>
          <p:nvPr/>
        </p:nvGrpSpPr>
        <p:grpSpPr>
          <a:xfrm>
            <a:off x="252268" y="2341520"/>
            <a:ext cx="14489226" cy="6002369"/>
            <a:chOff x="252268" y="2342504"/>
            <a:chExt cx="14489226" cy="6002369"/>
          </a:xfrm>
        </p:grpSpPr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74E38391-C242-4459-85CB-E336B3178685}"/>
                </a:ext>
              </a:extLst>
            </p:cNvPr>
            <p:cNvGrpSpPr/>
            <p:nvPr/>
          </p:nvGrpSpPr>
          <p:grpSpPr>
            <a:xfrm>
              <a:off x="9922016" y="3062298"/>
              <a:ext cx="4740534" cy="5175264"/>
              <a:chOff x="9965288" y="1538293"/>
              <a:chExt cx="4740534" cy="5175264"/>
            </a:xfrm>
          </p:grpSpPr>
          <p:sp>
            <p:nvSpPr>
              <p:cNvPr id="434" name="正方形/長方形 433">
                <a:extLst>
                  <a:ext uri="{FF2B5EF4-FFF2-40B4-BE49-F238E27FC236}">
                    <a16:creationId xmlns:a16="http://schemas.microsoft.com/office/drawing/2014/main" id="{95D66C8D-1493-4FD7-B948-8BE09CC29F8E}"/>
                  </a:ext>
                </a:extLst>
              </p:cNvPr>
              <p:cNvSpPr/>
              <p:nvPr/>
            </p:nvSpPr>
            <p:spPr>
              <a:xfrm>
                <a:off x="12677602" y="1551668"/>
                <a:ext cx="1684155" cy="5161889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35" name="正方形/長方形 434">
                <a:extLst>
                  <a:ext uri="{FF2B5EF4-FFF2-40B4-BE49-F238E27FC236}">
                    <a16:creationId xmlns:a16="http://schemas.microsoft.com/office/drawing/2014/main" id="{021D9150-3B92-4E1B-A043-022DFFD82A52}"/>
                  </a:ext>
                </a:extLst>
              </p:cNvPr>
              <p:cNvSpPr/>
              <p:nvPr/>
            </p:nvSpPr>
            <p:spPr>
              <a:xfrm>
                <a:off x="11180387" y="1550371"/>
                <a:ext cx="1496328" cy="4167809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36" name="正方形/長方形 435">
                <a:extLst>
                  <a:ext uri="{FF2B5EF4-FFF2-40B4-BE49-F238E27FC236}">
                    <a16:creationId xmlns:a16="http://schemas.microsoft.com/office/drawing/2014/main" id="{0E0146BA-D84B-4A85-B244-B64E6008539A}"/>
                  </a:ext>
                </a:extLst>
              </p:cNvPr>
              <p:cNvSpPr/>
              <p:nvPr/>
            </p:nvSpPr>
            <p:spPr>
              <a:xfrm>
                <a:off x="10289562" y="1538293"/>
                <a:ext cx="916402" cy="416046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7" name="正方形/長方形 436">
                <a:extLst>
                  <a:ext uri="{FF2B5EF4-FFF2-40B4-BE49-F238E27FC236}">
                    <a16:creationId xmlns:a16="http://schemas.microsoft.com/office/drawing/2014/main" id="{3957CD99-118A-43FA-89A3-CD4629DA9AB9}"/>
                  </a:ext>
                </a:extLst>
              </p:cNvPr>
              <p:cNvSpPr/>
              <p:nvPr/>
            </p:nvSpPr>
            <p:spPr>
              <a:xfrm>
                <a:off x="9965288" y="1538293"/>
                <a:ext cx="399543" cy="3592695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8" name="正方形/長方形 447">
                <a:extLst>
                  <a:ext uri="{FF2B5EF4-FFF2-40B4-BE49-F238E27FC236}">
                    <a16:creationId xmlns:a16="http://schemas.microsoft.com/office/drawing/2014/main" id="{735288F1-4C96-4699-BEDC-11D81DBABC12}"/>
                  </a:ext>
                </a:extLst>
              </p:cNvPr>
              <p:cNvSpPr/>
              <p:nvPr/>
            </p:nvSpPr>
            <p:spPr>
              <a:xfrm>
                <a:off x="14291671" y="1894858"/>
                <a:ext cx="414151" cy="4514098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82A9B0EA-29AD-4577-98E8-BD681BACC493}"/>
                </a:ext>
              </a:extLst>
            </p:cNvPr>
            <p:cNvGrpSpPr/>
            <p:nvPr/>
          </p:nvGrpSpPr>
          <p:grpSpPr>
            <a:xfrm>
              <a:off x="685663" y="3048144"/>
              <a:ext cx="4021455" cy="5164828"/>
              <a:chOff x="728935" y="1524139"/>
              <a:chExt cx="4021455" cy="5164828"/>
            </a:xfrm>
          </p:grpSpPr>
          <p:sp>
            <p:nvSpPr>
              <p:cNvPr id="429" name="正方形/長方形 428">
                <a:extLst>
                  <a:ext uri="{FF2B5EF4-FFF2-40B4-BE49-F238E27FC236}">
                    <a16:creationId xmlns:a16="http://schemas.microsoft.com/office/drawing/2014/main" id="{B62B2207-E7F4-4B02-8B61-FC37B3F562AC}"/>
                  </a:ext>
                </a:extLst>
              </p:cNvPr>
              <p:cNvSpPr/>
              <p:nvPr/>
            </p:nvSpPr>
            <p:spPr>
              <a:xfrm>
                <a:off x="728935" y="1527078"/>
                <a:ext cx="2081136" cy="5161889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0" name="正方形/長方形 429">
                <a:extLst>
                  <a:ext uri="{FF2B5EF4-FFF2-40B4-BE49-F238E27FC236}">
                    <a16:creationId xmlns:a16="http://schemas.microsoft.com/office/drawing/2014/main" id="{E88FD63B-2F2C-49EC-9986-2DD59D0D550F}"/>
                  </a:ext>
                </a:extLst>
              </p:cNvPr>
              <p:cNvSpPr/>
              <p:nvPr/>
            </p:nvSpPr>
            <p:spPr>
              <a:xfrm>
                <a:off x="2754750" y="1524139"/>
                <a:ext cx="1527633" cy="4167809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1" name="正方形/長方形 430">
                <a:extLst>
                  <a:ext uri="{FF2B5EF4-FFF2-40B4-BE49-F238E27FC236}">
                    <a16:creationId xmlns:a16="http://schemas.microsoft.com/office/drawing/2014/main" id="{F67C1981-C8BE-428C-BF92-FB49252654AA}"/>
                  </a:ext>
                </a:extLst>
              </p:cNvPr>
              <p:cNvSpPr/>
              <p:nvPr/>
            </p:nvSpPr>
            <p:spPr>
              <a:xfrm>
                <a:off x="4228734" y="1524139"/>
                <a:ext cx="521656" cy="3637123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352B79A7-0A9E-4674-BFD6-65597EF5B32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57365" y="2342504"/>
              <a:ext cx="14084129" cy="6002369"/>
              <a:chOff x="874526" y="945211"/>
              <a:chExt cx="13287354" cy="5662800"/>
            </a:xfrm>
          </p:grpSpPr>
          <p:grpSp>
            <p:nvGrpSpPr>
              <p:cNvPr id="189" name="グループ化 188">
                <a:extLst>
                  <a:ext uri="{FF2B5EF4-FFF2-40B4-BE49-F238E27FC236}">
                    <a16:creationId xmlns:a16="http://schemas.microsoft.com/office/drawing/2014/main" id="{EE405F81-914C-4D19-8E42-373C8C159116}"/>
                  </a:ext>
                </a:extLst>
              </p:cNvPr>
              <p:cNvGrpSpPr/>
              <p:nvPr/>
            </p:nvGrpSpPr>
            <p:grpSpPr>
              <a:xfrm>
                <a:off x="874526" y="1575236"/>
                <a:ext cx="13287354" cy="5032775"/>
                <a:chOff x="559602" y="1489124"/>
                <a:chExt cx="11072795" cy="4193979"/>
              </a:xfrm>
            </p:grpSpPr>
            <p:sp>
              <p:nvSpPr>
                <p:cNvPr id="191" name="正方形/長方形 4">
                  <a:extLst>
                    <a:ext uri="{FF2B5EF4-FFF2-40B4-BE49-F238E27FC236}">
                      <a16:creationId xmlns:a16="http://schemas.microsoft.com/office/drawing/2014/main" id="{0068F7A0-05BC-4C5A-ADA5-1A4262190014}"/>
                    </a:ext>
                  </a:extLst>
                </p:cNvPr>
                <p:cNvSpPr/>
                <p:nvPr/>
              </p:nvSpPr>
              <p:spPr>
                <a:xfrm>
                  <a:off x="559602" y="1531986"/>
                  <a:ext cx="11031636" cy="4081629"/>
                </a:xfrm>
                <a:custGeom>
                  <a:avLst/>
                  <a:gdLst>
                    <a:gd name="connsiteX0" fmla="*/ 0 w 11018024"/>
                    <a:gd name="connsiteY0" fmla="*/ 0 h 4081629"/>
                    <a:gd name="connsiteX1" fmla="*/ 11018024 w 11018024"/>
                    <a:gd name="connsiteY1" fmla="*/ 0 h 4081629"/>
                    <a:gd name="connsiteX2" fmla="*/ 11018024 w 11018024"/>
                    <a:gd name="connsiteY2" fmla="*/ 4081629 h 4081629"/>
                    <a:gd name="connsiteX3" fmla="*/ 0 w 11018024"/>
                    <a:gd name="connsiteY3" fmla="*/ 4081629 h 4081629"/>
                    <a:gd name="connsiteX4" fmla="*/ 0 w 11018024"/>
                    <a:gd name="connsiteY4" fmla="*/ 0 h 4081629"/>
                    <a:gd name="connsiteX0" fmla="*/ 0 w 11018024"/>
                    <a:gd name="connsiteY0" fmla="*/ 0 h 4081629"/>
                    <a:gd name="connsiteX1" fmla="*/ 10737040 w 11018024"/>
                    <a:gd name="connsiteY1" fmla="*/ 1588 h 4081629"/>
                    <a:gd name="connsiteX2" fmla="*/ 11018024 w 11018024"/>
                    <a:gd name="connsiteY2" fmla="*/ 0 h 4081629"/>
                    <a:gd name="connsiteX3" fmla="*/ 11018024 w 11018024"/>
                    <a:gd name="connsiteY3" fmla="*/ 4081629 h 4081629"/>
                    <a:gd name="connsiteX4" fmla="*/ 0 w 11018024"/>
                    <a:gd name="connsiteY4" fmla="*/ 4081629 h 4081629"/>
                    <a:gd name="connsiteX5" fmla="*/ 0 w 11018024"/>
                    <a:gd name="connsiteY5" fmla="*/ 0 h 4081629"/>
                    <a:gd name="connsiteX0" fmla="*/ 0 w 11018024"/>
                    <a:gd name="connsiteY0" fmla="*/ 0 h 4081629"/>
                    <a:gd name="connsiteX1" fmla="*/ 10737040 w 11018024"/>
                    <a:gd name="connsiteY1" fmla="*/ 1588 h 4081629"/>
                    <a:gd name="connsiteX2" fmla="*/ 11018024 w 11018024"/>
                    <a:gd name="connsiteY2" fmla="*/ 0 h 4081629"/>
                    <a:gd name="connsiteX3" fmla="*/ 11010090 w 11018024"/>
                    <a:gd name="connsiteY3" fmla="*/ 261938 h 4081629"/>
                    <a:gd name="connsiteX4" fmla="*/ 11018024 w 11018024"/>
                    <a:gd name="connsiteY4" fmla="*/ 4081629 h 4081629"/>
                    <a:gd name="connsiteX5" fmla="*/ 0 w 11018024"/>
                    <a:gd name="connsiteY5" fmla="*/ 4081629 h 4081629"/>
                    <a:gd name="connsiteX6" fmla="*/ 0 w 11018024"/>
                    <a:gd name="connsiteY6" fmla="*/ 0 h 4081629"/>
                    <a:gd name="connsiteX0" fmla="*/ 0 w 11018024"/>
                    <a:gd name="connsiteY0" fmla="*/ 0 h 4081629"/>
                    <a:gd name="connsiteX1" fmla="*/ 10737040 w 11018024"/>
                    <a:gd name="connsiteY1" fmla="*/ 1588 h 4081629"/>
                    <a:gd name="connsiteX2" fmla="*/ 11018024 w 11018024"/>
                    <a:gd name="connsiteY2" fmla="*/ 0 h 4081629"/>
                    <a:gd name="connsiteX3" fmla="*/ 11010090 w 11018024"/>
                    <a:gd name="connsiteY3" fmla="*/ 261938 h 4081629"/>
                    <a:gd name="connsiteX4" fmla="*/ 11018024 w 11018024"/>
                    <a:gd name="connsiteY4" fmla="*/ 4081629 h 4081629"/>
                    <a:gd name="connsiteX5" fmla="*/ 0 w 11018024"/>
                    <a:gd name="connsiteY5" fmla="*/ 4081629 h 4081629"/>
                    <a:gd name="connsiteX6" fmla="*/ 0 w 11018024"/>
                    <a:gd name="connsiteY6" fmla="*/ 0 h 4081629"/>
                    <a:gd name="connsiteX0" fmla="*/ 0 w 11018024"/>
                    <a:gd name="connsiteY0" fmla="*/ 0 h 4081629"/>
                    <a:gd name="connsiteX1" fmla="*/ 10737040 w 11018024"/>
                    <a:gd name="connsiteY1" fmla="*/ 1588 h 4081629"/>
                    <a:gd name="connsiteX2" fmla="*/ 10764024 w 11018024"/>
                    <a:gd name="connsiteY2" fmla="*/ 260350 h 4081629"/>
                    <a:gd name="connsiteX3" fmla="*/ 11010090 w 11018024"/>
                    <a:gd name="connsiteY3" fmla="*/ 261938 h 4081629"/>
                    <a:gd name="connsiteX4" fmla="*/ 11018024 w 11018024"/>
                    <a:gd name="connsiteY4" fmla="*/ 4081629 h 4081629"/>
                    <a:gd name="connsiteX5" fmla="*/ 0 w 11018024"/>
                    <a:gd name="connsiteY5" fmla="*/ 4081629 h 4081629"/>
                    <a:gd name="connsiteX6" fmla="*/ 0 w 11018024"/>
                    <a:gd name="connsiteY6" fmla="*/ 0 h 4081629"/>
                    <a:gd name="connsiteX0" fmla="*/ 0 w 11018024"/>
                    <a:gd name="connsiteY0" fmla="*/ 0 h 4081629"/>
                    <a:gd name="connsiteX1" fmla="*/ 10737040 w 11018024"/>
                    <a:gd name="connsiteY1" fmla="*/ 1588 h 4081629"/>
                    <a:gd name="connsiteX2" fmla="*/ 10764024 w 11018024"/>
                    <a:gd name="connsiteY2" fmla="*/ 260350 h 4081629"/>
                    <a:gd name="connsiteX3" fmla="*/ 11010090 w 11018024"/>
                    <a:gd name="connsiteY3" fmla="*/ 261938 h 4081629"/>
                    <a:gd name="connsiteX4" fmla="*/ 11018024 w 11018024"/>
                    <a:gd name="connsiteY4" fmla="*/ 4081629 h 4081629"/>
                    <a:gd name="connsiteX5" fmla="*/ 0 w 11018024"/>
                    <a:gd name="connsiteY5" fmla="*/ 4081629 h 4081629"/>
                    <a:gd name="connsiteX6" fmla="*/ 0 w 11018024"/>
                    <a:gd name="connsiteY6" fmla="*/ 0 h 4081629"/>
                    <a:gd name="connsiteX0" fmla="*/ 0 w 11018024"/>
                    <a:gd name="connsiteY0" fmla="*/ 0 h 4081629"/>
                    <a:gd name="connsiteX1" fmla="*/ 10741803 w 11018024"/>
                    <a:gd name="connsiteY1" fmla="*/ 1588 h 4081629"/>
                    <a:gd name="connsiteX2" fmla="*/ 10764024 w 11018024"/>
                    <a:gd name="connsiteY2" fmla="*/ 260350 h 4081629"/>
                    <a:gd name="connsiteX3" fmla="*/ 11010090 w 11018024"/>
                    <a:gd name="connsiteY3" fmla="*/ 261938 h 4081629"/>
                    <a:gd name="connsiteX4" fmla="*/ 11018024 w 11018024"/>
                    <a:gd name="connsiteY4" fmla="*/ 4081629 h 4081629"/>
                    <a:gd name="connsiteX5" fmla="*/ 0 w 11018024"/>
                    <a:gd name="connsiteY5" fmla="*/ 4081629 h 4081629"/>
                    <a:gd name="connsiteX6" fmla="*/ 0 w 11018024"/>
                    <a:gd name="connsiteY6" fmla="*/ 0 h 4081629"/>
                    <a:gd name="connsiteX0" fmla="*/ 0 w 11018024"/>
                    <a:gd name="connsiteY0" fmla="*/ 0 h 4081629"/>
                    <a:gd name="connsiteX1" fmla="*/ 10756090 w 11018024"/>
                    <a:gd name="connsiteY1" fmla="*/ 1588 h 4081629"/>
                    <a:gd name="connsiteX2" fmla="*/ 10764024 w 11018024"/>
                    <a:gd name="connsiteY2" fmla="*/ 260350 h 4081629"/>
                    <a:gd name="connsiteX3" fmla="*/ 11010090 w 11018024"/>
                    <a:gd name="connsiteY3" fmla="*/ 261938 h 4081629"/>
                    <a:gd name="connsiteX4" fmla="*/ 11018024 w 11018024"/>
                    <a:gd name="connsiteY4" fmla="*/ 4081629 h 4081629"/>
                    <a:gd name="connsiteX5" fmla="*/ 0 w 11018024"/>
                    <a:gd name="connsiteY5" fmla="*/ 4081629 h 4081629"/>
                    <a:gd name="connsiteX6" fmla="*/ 0 w 11018024"/>
                    <a:gd name="connsiteY6" fmla="*/ 0 h 4081629"/>
                    <a:gd name="connsiteX0" fmla="*/ 0 w 11018024"/>
                    <a:gd name="connsiteY0" fmla="*/ 0 h 4081629"/>
                    <a:gd name="connsiteX1" fmla="*/ 10765615 w 11018024"/>
                    <a:gd name="connsiteY1" fmla="*/ 6350 h 4081629"/>
                    <a:gd name="connsiteX2" fmla="*/ 10764024 w 11018024"/>
                    <a:gd name="connsiteY2" fmla="*/ 260350 h 4081629"/>
                    <a:gd name="connsiteX3" fmla="*/ 11010090 w 11018024"/>
                    <a:gd name="connsiteY3" fmla="*/ 261938 h 4081629"/>
                    <a:gd name="connsiteX4" fmla="*/ 11018024 w 11018024"/>
                    <a:gd name="connsiteY4" fmla="*/ 4081629 h 4081629"/>
                    <a:gd name="connsiteX5" fmla="*/ 0 w 11018024"/>
                    <a:gd name="connsiteY5" fmla="*/ 4081629 h 4081629"/>
                    <a:gd name="connsiteX6" fmla="*/ 0 w 11018024"/>
                    <a:gd name="connsiteY6" fmla="*/ 0 h 4081629"/>
                    <a:gd name="connsiteX0" fmla="*/ 0 w 11018024"/>
                    <a:gd name="connsiteY0" fmla="*/ 0 h 4081629"/>
                    <a:gd name="connsiteX1" fmla="*/ 10765615 w 11018024"/>
                    <a:gd name="connsiteY1" fmla="*/ 6350 h 4081629"/>
                    <a:gd name="connsiteX2" fmla="*/ 10764024 w 11018024"/>
                    <a:gd name="connsiteY2" fmla="*/ 260350 h 4081629"/>
                    <a:gd name="connsiteX3" fmla="*/ 11010090 w 11018024"/>
                    <a:gd name="connsiteY3" fmla="*/ 261938 h 4081629"/>
                    <a:gd name="connsiteX4" fmla="*/ 11018024 w 11018024"/>
                    <a:gd name="connsiteY4" fmla="*/ 4081629 h 4081629"/>
                    <a:gd name="connsiteX5" fmla="*/ 10701321 w 11018024"/>
                    <a:gd name="connsiteY5" fmla="*/ 4079082 h 4081629"/>
                    <a:gd name="connsiteX6" fmla="*/ 0 w 11018024"/>
                    <a:gd name="connsiteY6" fmla="*/ 4081629 h 4081629"/>
                    <a:gd name="connsiteX7" fmla="*/ 0 w 11018024"/>
                    <a:gd name="connsiteY7" fmla="*/ 0 h 4081629"/>
                    <a:gd name="connsiteX0" fmla="*/ 0 w 11041781"/>
                    <a:gd name="connsiteY0" fmla="*/ 0 h 4192022"/>
                    <a:gd name="connsiteX1" fmla="*/ 10765615 w 11041781"/>
                    <a:gd name="connsiteY1" fmla="*/ 6350 h 4192022"/>
                    <a:gd name="connsiteX2" fmla="*/ 10764024 w 11041781"/>
                    <a:gd name="connsiteY2" fmla="*/ 260350 h 4192022"/>
                    <a:gd name="connsiteX3" fmla="*/ 11010090 w 11041781"/>
                    <a:gd name="connsiteY3" fmla="*/ 261938 h 4192022"/>
                    <a:gd name="connsiteX4" fmla="*/ 11018028 w 11041781"/>
                    <a:gd name="connsiteY4" fmla="*/ 3843338 h 4192022"/>
                    <a:gd name="connsiteX5" fmla="*/ 11018024 w 11041781"/>
                    <a:gd name="connsiteY5" fmla="*/ 4081629 h 4192022"/>
                    <a:gd name="connsiteX6" fmla="*/ 10701321 w 11041781"/>
                    <a:gd name="connsiteY6" fmla="*/ 4079082 h 4192022"/>
                    <a:gd name="connsiteX7" fmla="*/ 0 w 11041781"/>
                    <a:gd name="connsiteY7" fmla="*/ 4081629 h 4192022"/>
                    <a:gd name="connsiteX8" fmla="*/ 0 w 11041781"/>
                    <a:gd name="connsiteY8" fmla="*/ 0 h 4192022"/>
                    <a:gd name="connsiteX0" fmla="*/ 0 w 11030856"/>
                    <a:gd name="connsiteY0" fmla="*/ 0 h 4117203"/>
                    <a:gd name="connsiteX1" fmla="*/ 10765615 w 11030856"/>
                    <a:gd name="connsiteY1" fmla="*/ 6350 h 4117203"/>
                    <a:gd name="connsiteX2" fmla="*/ 10764024 w 11030856"/>
                    <a:gd name="connsiteY2" fmla="*/ 260350 h 4117203"/>
                    <a:gd name="connsiteX3" fmla="*/ 11010090 w 11030856"/>
                    <a:gd name="connsiteY3" fmla="*/ 261938 h 4117203"/>
                    <a:gd name="connsiteX4" fmla="*/ 11018028 w 11030856"/>
                    <a:gd name="connsiteY4" fmla="*/ 3843338 h 4117203"/>
                    <a:gd name="connsiteX5" fmla="*/ 10703699 w 11030856"/>
                    <a:gd name="connsiteY5" fmla="*/ 3841123 h 4117203"/>
                    <a:gd name="connsiteX6" fmla="*/ 10701321 w 11030856"/>
                    <a:gd name="connsiteY6" fmla="*/ 4079082 h 4117203"/>
                    <a:gd name="connsiteX7" fmla="*/ 0 w 11030856"/>
                    <a:gd name="connsiteY7" fmla="*/ 4081629 h 4117203"/>
                    <a:gd name="connsiteX8" fmla="*/ 0 w 11030856"/>
                    <a:gd name="connsiteY8" fmla="*/ 0 h 4117203"/>
                    <a:gd name="connsiteX0" fmla="*/ 0 w 11030856"/>
                    <a:gd name="connsiteY0" fmla="*/ 0 h 4117203"/>
                    <a:gd name="connsiteX1" fmla="*/ 10765615 w 11030856"/>
                    <a:gd name="connsiteY1" fmla="*/ 6350 h 4117203"/>
                    <a:gd name="connsiteX2" fmla="*/ 10764024 w 11030856"/>
                    <a:gd name="connsiteY2" fmla="*/ 260350 h 4117203"/>
                    <a:gd name="connsiteX3" fmla="*/ 11010090 w 11030856"/>
                    <a:gd name="connsiteY3" fmla="*/ 261938 h 4117203"/>
                    <a:gd name="connsiteX4" fmla="*/ 11018028 w 11030856"/>
                    <a:gd name="connsiteY4" fmla="*/ 3843338 h 4117203"/>
                    <a:gd name="connsiteX5" fmla="*/ 10703699 w 11030856"/>
                    <a:gd name="connsiteY5" fmla="*/ 3841123 h 4117203"/>
                    <a:gd name="connsiteX6" fmla="*/ 10701321 w 11030856"/>
                    <a:gd name="connsiteY6" fmla="*/ 4079082 h 4117203"/>
                    <a:gd name="connsiteX7" fmla="*/ 0 w 11030856"/>
                    <a:gd name="connsiteY7" fmla="*/ 4081629 h 4117203"/>
                    <a:gd name="connsiteX8" fmla="*/ 0 w 11030856"/>
                    <a:gd name="connsiteY8" fmla="*/ 0 h 4117203"/>
                    <a:gd name="connsiteX0" fmla="*/ 0 w 11030856"/>
                    <a:gd name="connsiteY0" fmla="*/ 0 h 4081629"/>
                    <a:gd name="connsiteX1" fmla="*/ 10765615 w 11030856"/>
                    <a:gd name="connsiteY1" fmla="*/ 6350 h 4081629"/>
                    <a:gd name="connsiteX2" fmla="*/ 10764024 w 11030856"/>
                    <a:gd name="connsiteY2" fmla="*/ 260350 h 4081629"/>
                    <a:gd name="connsiteX3" fmla="*/ 11010090 w 11030856"/>
                    <a:gd name="connsiteY3" fmla="*/ 261938 h 4081629"/>
                    <a:gd name="connsiteX4" fmla="*/ 11018028 w 11030856"/>
                    <a:gd name="connsiteY4" fmla="*/ 3843338 h 4081629"/>
                    <a:gd name="connsiteX5" fmla="*/ 10703699 w 11030856"/>
                    <a:gd name="connsiteY5" fmla="*/ 3841123 h 4081629"/>
                    <a:gd name="connsiteX6" fmla="*/ 10701321 w 11030856"/>
                    <a:gd name="connsiteY6" fmla="*/ 4079082 h 4081629"/>
                    <a:gd name="connsiteX7" fmla="*/ 0 w 11030856"/>
                    <a:gd name="connsiteY7" fmla="*/ 4081629 h 4081629"/>
                    <a:gd name="connsiteX8" fmla="*/ 0 w 11030856"/>
                    <a:gd name="connsiteY8" fmla="*/ 0 h 4081629"/>
                    <a:gd name="connsiteX0" fmla="*/ 0 w 11031636"/>
                    <a:gd name="connsiteY0" fmla="*/ 0 h 4081629"/>
                    <a:gd name="connsiteX1" fmla="*/ 10765615 w 11031636"/>
                    <a:gd name="connsiteY1" fmla="*/ 6350 h 4081629"/>
                    <a:gd name="connsiteX2" fmla="*/ 10764024 w 11031636"/>
                    <a:gd name="connsiteY2" fmla="*/ 260350 h 4081629"/>
                    <a:gd name="connsiteX3" fmla="*/ 11010090 w 11031636"/>
                    <a:gd name="connsiteY3" fmla="*/ 261938 h 4081629"/>
                    <a:gd name="connsiteX4" fmla="*/ 11020409 w 11031636"/>
                    <a:gd name="connsiteY4" fmla="*/ 3845720 h 4081629"/>
                    <a:gd name="connsiteX5" fmla="*/ 10703699 w 11031636"/>
                    <a:gd name="connsiteY5" fmla="*/ 3841123 h 4081629"/>
                    <a:gd name="connsiteX6" fmla="*/ 10701321 w 11031636"/>
                    <a:gd name="connsiteY6" fmla="*/ 4079082 h 4081629"/>
                    <a:gd name="connsiteX7" fmla="*/ 0 w 11031636"/>
                    <a:gd name="connsiteY7" fmla="*/ 4081629 h 4081629"/>
                    <a:gd name="connsiteX8" fmla="*/ 0 w 11031636"/>
                    <a:gd name="connsiteY8" fmla="*/ 0 h 4081629"/>
                    <a:gd name="connsiteX0" fmla="*/ 0 w 11031636"/>
                    <a:gd name="connsiteY0" fmla="*/ 0 h 4081629"/>
                    <a:gd name="connsiteX1" fmla="*/ 10765615 w 11031636"/>
                    <a:gd name="connsiteY1" fmla="*/ 6350 h 4081629"/>
                    <a:gd name="connsiteX2" fmla="*/ 10764024 w 11031636"/>
                    <a:gd name="connsiteY2" fmla="*/ 260350 h 4081629"/>
                    <a:gd name="connsiteX3" fmla="*/ 11010090 w 11031636"/>
                    <a:gd name="connsiteY3" fmla="*/ 261938 h 4081629"/>
                    <a:gd name="connsiteX4" fmla="*/ 11020409 w 11031636"/>
                    <a:gd name="connsiteY4" fmla="*/ 3843339 h 4081629"/>
                    <a:gd name="connsiteX5" fmla="*/ 10703699 w 11031636"/>
                    <a:gd name="connsiteY5" fmla="*/ 3841123 h 4081629"/>
                    <a:gd name="connsiteX6" fmla="*/ 10701321 w 11031636"/>
                    <a:gd name="connsiteY6" fmla="*/ 4079082 h 4081629"/>
                    <a:gd name="connsiteX7" fmla="*/ 0 w 11031636"/>
                    <a:gd name="connsiteY7" fmla="*/ 4081629 h 4081629"/>
                    <a:gd name="connsiteX8" fmla="*/ 0 w 11031636"/>
                    <a:gd name="connsiteY8" fmla="*/ 0 h 40816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31636" h="4081629">
                      <a:moveTo>
                        <a:pt x="0" y="0"/>
                      </a:moveTo>
                      <a:lnTo>
                        <a:pt x="10765615" y="6350"/>
                      </a:lnTo>
                      <a:cubicBezTo>
                        <a:pt x="10765085" y="91017"/>
                        <a:pt x="10764554" y="175683"/>
                        <a:pt x="10764024" y="260350"/>
                      </a:cubicBezTo>
                      <a:lnTo>
                        <a:pt x="11010090" y="261938"/>
                      </a:lnTo>
                      <a:cubicBezTo>
                        <a:pt x="11052424" y="859103"/>
                        <a:pt x="11019087" y="3206724"/>
                        <a:pt x="11020409" y="3843339"/>
                      </a:cubicBezTo>
                      <a:lnTo>
                        <a:pt x="10703699" y="3841123"/>
                      </a:lnTo>
                      <a:cubicBezTo>
                        <a:pt x="10702906" y="3920443"/>
                        <a:pt x="10702114" y="3999762"/>
                        <a:pt x="10701321" y="4079082"/>
                      </a:cubicBezTo>
                      <a:lnTo>
                        <a:pt x="0" y="40816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762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92" name="正方形/長方形 191">
                  <a:extLst>
                    <a:ext uri="{FF2B5EF4-FFF2-40B4-BE49-F238E27FC236}">
                      <a16:creationId xmlns:a16="http://schemas.microsoft.com/office/drawing/2014/main" id="{BE658310-F824-46DD-BEA0-F2CD711EE75D}"/>
                    </a:ext>
                  </a:extLst>
                </p:cNvPr>
                <p:cNvSpPr/>
                <p:nvPr/>
              </p:nvSpPr>
              <p:spPr>
                <a:xfrm>
                  <a:off x="11353790" y="1489124"/>
                  <a:ext cx="278607" cy="2809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3" name="正方形/長方形 192">
                  <a:extLst>
                    <a:ext uri="{FF2B5EF4-FFF2-40B4-BE49-F238E27FC236}">
                      <a16:creationId xmlns:a16="http://schemas.microsoft.com/office/drawing/2014/main" id="{5741920B-C9A7-4E2C-9C93-78BD58CF7D47}"/>
                    </a:ext>
                  </a:extLst>
                </p:cNvPr>
                <p:cNvSpPr/>
                <p:nvPr/>
              </p:nvSpPr>
              <p:spPr>
                <a:xfrm>
                  <a:off x="11288830" y="5402115"/>
                  <a:ext cx="343567" cy="2809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4" name="正方形/長方形 193">
                  <a:extLst>
                    <a:ext uri="{FF2B5EF4-FFF2-40B4-BE49-F238E27FC236}">
                      <a16:creationId xmlns:a16="http://schemas.microsoft.com/office/drawing/2014/main" id="{7EE3A1B4-4AEF-446B-A95F-623EB70A5AAA}"/>
                    </a:ext>
                  </a:extLst>
                </p:cNvPr>
                <p:cNvSpPr/>
                <p:nvPr/>
              </p:nvSpPr>
              <p:spPr>
                <a:xfrm>
                  <a:off x="8496427" y="5037615"/>
                  <a:ext cx="1257647" cy="576000"/>
                </a:xfrm>
                <a:prstGeom prst="rect">
                  <a:avLst/>
                </a:prstGeom>
                <a:solidFill>
                  <a:schemeClr val="tx1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5" name="正方形/長方形 194">
                  <a:extLst>
                    <a:ext uri="{FF2B5EF4-FFF2-40B4-BE49-F238E27FC236}">
                      <a16:creationId xmlns:a16="http://schemas.microsoft.com/office/drawing/2014/main" id="{B8FD1973-D53C-45AE-9129-1D23C338C522}"/>
                    </a:ext>
                  </a:extLst>
                </p:cNvPr>
                <p:cNvSpPr/>
                <p:nvPr/>
              </p:nvSpPr>
              <p:spPr>
                <a:xfrm>
                  <a:off x="4216392" y="5024872"/>
                  <a:ext cx="2954060" cy="589044"/>
                </a:xfrm>
                <a:prstGeom prst="rect">
                  <a:avLst/>
                </a:prstGeom>
                <a:solidFill>
                  <a:schemeClr val="tx1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6" name="正方形/長方形 195">
                  <a:extLst>
                    <a:ext uri="{FF2B5EF4-FFF2-40B4-BE49-F238E27FC236}">
                      <a16:creationId xmlns:a16="http://schemas.microsoft.com/office/drawing/2014/main" id="{9D00A0AB-2105-4C98-B502-8C477F3EB994}"/>
                    </a:ext>
                  </a:extLst>
                </p:cNvPr>
                <p:cNvSpPr/>
                <p:nvPr/>
              </p:nvSpPr>
              <p:spPr>
                <a:xfrm>
                  <a:off x="2617955" y="5037615"/>
                  <a:ext cx="930812" cy="576000"/>
                </a:xfrm>
                <a:prstGeom prst="rect">
                  <a:avLst/>
                </a:prstGeom>
                <a:solidFill>
                  <a:schemeClr val="tx1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pic>
              <p:nvPicPr>
                <p:cNvPr id="197" name="図 196">
                  <a:extLst>
                    <a:ext uri="{FF2B5EF4-FFF2-40B4-BE49-F238E27FC236}">
                      <a16:creationId xmlns:a16="http://schemas.microsoft.com/office/drawing/2014/main" id="{BDFE0B99-64DB-447C-B771-C97BCEC65ED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78" r="3800" b="7966"/>
                <a:stretch/>
              </p:blipFill>
              <p:spPr bwMode="auto">
                <a:xfrm>
                  <a:off x="3575455" y="4929238"/>
                  <a:ext cx="306000" cy="655570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198" name="図 197">
                  <a:extLst>
                    <a:ext uri="{FF2B5EF4-FFF2-40B4-BE49-F238E27FC236}">
                      <a16:creationId xmlns:a16="http://schemas.microsoft.com/office/drawing/2014/main" id="{6ECF89D2-1565-4229-B3A0-612E00BB0CF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78" r="3800" b="7966"/>
                <a:stretch/>
              </p:blipFill>
              <p:spPr bwMode="auto">
                <a:xfrm>
                  <a:off x="3890637" y="4929237"/>
                  <a:ext cx="306000" cy="655570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199" name="図 198">
                  <a:extLst>
                    <a:ext uri="{FF2B5EF4-FFF2-40B4-BE49-F238E27FC236}">
                      <a16:creationId xmlns:a16="http://schemas.microsoft.com/office/drawing/2014/main" id="{DC5F5560-8471-4D94-BEC2-D5A86450964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78" r="3800" b="7966"/>
                <a:stretch/>
              </p:blipFill>
              <p:spPr bwMode="auto">
                <a:xfrm>
                  <a:off x="7190242" y="4929238"/>
                  <a:ext cx="306000" cy="655570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200" name="図 199">
                  <a:extLst>
                    <a:ext uri="{FF2B5EF4-FFF2-40B4-BE49-F238E27FC236}">
                      <a16:creationId xmlns:a16="http://schemas.microsoft.com/office/drawing/2014/main" id="{C4D69895-B74F-4015-9F2A-D127359D479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78" r="3800" b="7966"/>
                <a:stretch/>
              </p:blipFill>
              <p:spPr bwMode="auto">
                <a:xfrm>
                  <a:off x="7505424" y="4929237"/>
                  <a:ext cx="306000" cy="655570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201" name="図 200">
                  <a:extLst>
                    <a:ext uri="{FF2B5EF4-FFF2-40B4-BE49-F238E27FC236}">
                      <a16:creationId xmlns:a16="http://schemas.microsoft.com/office/drawing/2014/main" id="{7A5D5D8B-1065-4F56-B527-4CA75E3D657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78" r="3800" b="7966"/>
                <a:stretch/>
              </p:blipFill>
              <p:spPr bwMode="auto">
                <a:xfrm>
                  <a:off x="7845999" y="4929238"/>
                  <a:ext cx="306000" cy="655570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202" name="図 201">
                  <a:extLst>
                    <a:ext uri="{FF2B5EF4-FFF2-40B4-BE49-F238E27FC236}">
                      <a16:creationId xmlns:a16="http://schemas.microsoft.com/office/drawing/2014/main" id="{14FA1A96-5C41-4642-A271-96879F06FD0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78" r="3800" b="7966"/>
                <a:stretch/>
              </p:blipFill>
              <p:spPr bwMode="auto">
                <a:xfrm>
                  <a:off x="8161181" y="4929237"/>
                  <a:ext cx="306000" cy="655570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204" name="図 203">
                  <a:extLst>
                    <a:ext uri="{FF2B5EF4-FFF2-40B4-BE49-F238E27FC236}">
                      <a16:creationId xmlns:a16="http://schemas.microsoft.com/office/drawing/2014/main" id="{6A62C2B5-1F75-4A52-A4A7-64DE3DC6A6F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1111" r="11966"/>
                <a:stretch/>
              </p:blipFill>
              <p:spPr bwMode="auto">
                <a:xfrm>
                  <a:off x="4278952" y="5060412"/>
                  <a:ext cx="540000" cy="521603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205" name="図 204">
                  <a:extLst>
                    <a:ext uri="{FF2B5EF4-FFF2-40B4-BE49-F238E27FC236}">
                      <a16:creationId xmlns:a16="http://schemas.microsoft.com/office/drawing/2014/main" id="{D994FE51-42EF-42BC-85C0-937A51E9A15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2773" r="11464"/>
                <a:stretch/>
              </p:blipFill>
              <p:spPr bwMode="auto">
                <a:xfrm>
                  <a:off x="6383810" y="5063503"/>
                  <a:ext cx="536003" cy="529978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206" name="図 205">
                  <a:extLst>
                    <a:ext uri="{FF2B5EF4-FFF2-40B4-BE49-F238E27FC236}">
                      <a16:creationId xmlns:a16="http://schemas.microsoft.com/office/drawing/2014/main" id="{907A00F1-AD57-4EAD-B5F8-1A2FEC68C6B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182195" y="5076492"/>
                  <a:ext cx="504000" cy="504000"/>
                </a:xfrm>
                <a:prstGeom prst="rect">
                  <a:avLst/>
                </a:prstGeom>
                <a:solidFill>
                  <a:schemeClr val="bg1"/>
                </a:solidFill>
              </p:spPr>
            </p:pic>
            <p:pic>
              <p:nvPicPr>
                <p:cNvPr id="207" name="図 206">
                  <a:extLst>
                    <a:ext uri="{FF2B5EF4-FFF2-40B4-BE49-F238E27FC236}">
                      <a16:creationId xmlns:a16="http://schemas.microsoft.com/office/drawing/2014/main" id="{24B62833-F321-4771-9627-74C7846DDF2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67658" y="5076492"/>
                  <a:ext cx="504000" cy="504000"/>
                </a:xfrm>
                <a:prstGeom prst="rect">
                  <a:avLst/>
                </a:prstGeom>
                <a:solidFill>
                  <a:schemeClr val="bg1"/>
                </a:solidFill>
              </p:spPr>
            </p:pic>
            <p:cxnSp>
              <p:nvCxnSpPr>
                <p:cNvPr id="208" name="直線コネクタ 207">
                  <a:extLst>
                    <a:ext uri="{FF2B5EF4-FFF2-40B4-BE49-F238E27FC236}">
                      <a16:creationId xmlns:a16="http://schemas.microsoft.com/office/drawing/2014/main" id="{3CC98AF1-88EB-437D-8BC2-214760933EB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64114" y="4802242"/>
                  <a:ext cx="2052000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9" name="正方形/長方形 208">
                  <a:extLst>
                    <a:ext uri="{FF2B5EF4-FFF2-40B4-BE49-F238E27FC236}">
                      <a16:creationId xmlns:a16="http://schemas.microsoft.com/office/drawing/2014/main" id="{609FF533-B235-4A60-9250-25DE164E580D}"/>
                    </a:ext>
                  </a:extLst>
                </p:cNvPr>
                <p:cNvSpPr/>
                <p:nvPr/>
              </p:nvSpPr>
              <p:spPr>
                <a:xfrm>
                  <a:off x="7132742" y="4362531"/>
                  <a:ext cx="56367" cy="439409"/>
                </a:xfrm>
                <a:prstGeom prst="rect">
                  <a:avLst/>
                </a:prstGeom>
                <a:solidFill>
                  <a:schemeClr val="tx1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grpSp>
              <p:nvGrpSpPr>
                <p:cNvPr id="210" name="グループ化 209">
                  <a:extLst>
                    <a:ext uri="{FF2B5EF4-FFF2-40B4-BE49-F238E27FC236}">
                      <a16:creationId xmlns:a16="http://schemas.microsoft.com/office/drawing/2014/main" id="{BBCC7205-9A94-4CF6-984B-ED1326FDD368}"/>
                    </a:ext>
                  </a:extLst>
                </p:cNvPr>
                <p:cNvGrpSpPr/>
                <p:nvPr/>
              </p:nvGrpSpPr>
              <p:grpSpPr>
                <a:xfrm>
                  <a:off x="2191537" y="4334242"/>
                  <a:ext cx="2412004" cy="468000"/>
                  <a:chOff x="2394739" y="4299260"/>
                  <a:chExt cx="2412004" cy="468000"/>
                </a:xfrm>
              </p:grpSpPr>
              <p:cxnSp>
                <p:nvCxnSpPr>
                  <p:cNvPr id="277" name="直線コネクタ 276">
                    <a:extLst>
                      <a:ext uri="{FF2B5EF4-FFF2-40B4-BE49-F238E27FC236}">
                        <a16:creationId xmlns:a16="http://schemas.microsoft.com/office/drawing/2014/main" id="{49F4F7E2-33F5-433A-8574-7F982B924A5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589722" y="4327550"/>
                    <a:ext cx="1217021" cy="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8" name="直線コネクタ 277">
                    <a:extLst>
                      <a:ext uri="{FF2B5EF4-FFF2-40B4-BE49-F238E27FC236}">
                        <a16:creationId xmlns:a16="http://schemas.microsoft.com/office/drawing/2014/main" id="{55DE2757-4417-4B51-BEAC-1A8C6942368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94739" y="4754884"/>
                    <a:ext cx="1260000" cy="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9" name="直線コネクタ 278">
                    <a:extLst>
                      <a:ext uri="{FF2B5EF4-FFF2-40B4-BE49-F238E27FC236}">
                        <a16:creationId xmlns:a16="http://schemas.microsoft.com/office/drawing/2014/main" id="{FFE4E540-D5FC-4F2B-98BA-4D7CA78E139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3355722" y="4533260"/>
                    <a:ext cx="468000" cy="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1" name="グループ化 210">
                  <a:extLst>
                    <a:ext uri="{FF2B5EF4-FFF2-40B4-BE49-F238E27FC236}">
                      <a16:creationId xmlns:a16="http://schemas.microsoft.com/office/drawing/2014/main" id="{94007A96-0407-4C9C-9162-D24149F142DB}"/>
                    </a:ext>
                  </a:extLst>
                </p:cNvPr>
                <p:cNvGrpSpPr/>
                <p:nvPr/>
              </p:nvGrpSpPr>
              <p:grpSpPr>
                <a:xfrm flipH="1">
                  <a:off x="5665094" y="4384600"/>
                  <a:ext cx="810000" cy="394143"/>
                  <a:chOff x="5798451" y="4384600"/>
                  <a:chExt cx="810000" cy="394143"/>
                </a:xfrm>
              </p:grpSpPr>
              <p:grpSp>
                <p:nvGrpSpPr>
                  <p:cNvPr id="247" name="グループ化 246">
                    <a:extLst>
                      <a:ext uri="{FF2B5EF4-FFF2-40B4-BE49-F238E27FC236}">
                        <a16:creationId xmlns:a16="http://schemas.microsoft.com/office/drawing/2014/main" id="{CFE53D41-6B62-44A5-9769-78A01C88586A}"/>
                      </a:ext>
                    </a:extLst>
                  </p:cNvPr>
                  <p:cNvGrpSpPr/>
                  <p:nvPr/>
                </p:nvGrpSpPr>
                <p:grpSpPr>
                  <a:xfrm>
                    <a:off x="5798451" y="4566343"/>
                    <a:ext cx="810000" cy="32400"/>
                    <a:chOff x="6001653" y="4531361"/>
                    <a:chExt cx="810000" cy="32400"/>
                  </a:xfrm>
                </p:grpSpPr>
                <p:cxnSp>
                  <p:nvCxnSpPr>
                    <p:cNvPr id="274" name="直線コネクタ 273">
                      <a:extLst>
                        <a:ext uri="{FF2B5EF4-FFF2-40B4-BE49-F238E27FC236}">
                          <a16:creationId xmlns:a16="http://schemas.microsoft.com/office/drawing/2014/main" id="{D76C983A-5753-4265-AB2E-80E31F7C6E58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6001653" y="4563761"/>
                      <a:ext cx="81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5" name="直線コネクタ 274">
                      <a:extLst>
                        <a:ext uri="{FF2B5EF4-FFF2-40B4-BE49-F238E27FC236}">
                          <a16:creationId xmlns:a16="http://schemas.microsoft.com/office/drawing/2014/main" id="{E19ED7B1-63FF-4410-A6AB-7931A1A979C0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6050757" y="4537054"/>
                      <a:ext cx="756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6" name="直線コネクタ 275">
                      <a:extLst>
                        <a:ext uri="{FF2B5EF4-FFF2-40B4-BE49-F238E27FC236}">
                          <a16:creationId xmlns:a16="http://schemas.microsoft.com/office/drawing/2014/main" id="{69E85488-EA58-48DB-A83C-5CDBD092A25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790557" y="4547561"/>
                      <a:ext cx="324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48" name="グループ化 247">
                    <a:extLst>
                      <a:ext uri="{FF2B5EF4-FFF2-40B4-BE49-F238E27FC236}">
                        <a16:creationId xmlns:a16="http://schemas.microsoft.com/office/drawing/2014/main" id="{ED154739-AACE-4DE5-8F9C-B85D63062633}"/>
                      </a:ext>
                    </a:extLst>
                  </p:cNvPr>
                  <p:cNvGrpSpPr/>
                  <p:nvPr/>
                </p:nvGrpSpPr>
                <p:grpSpPr>
                  <a:xfrm>
                    <a:off x="5824886" y="4598743"/>
                    <a:ext cx="677692" cy="180000"/>
                    <a:chOff x="6028088" y="4563761"/>
                    <a:chExt cx="677692" cy="180000"/>
                  </a:xfrm>
                </p:grpSpPr>
                <p:cxnSp>
                  <p:nvCxnSpPr>
                    <p:cNvPr id="262" name="直線コネクタ 261">
                      <a:extLst>
                        <a:ext uri="{FF2B5EF4-FFF2-40B4-BE49-F238E27FC236}">
                          <a16:creationId xmlns:a16="http://schemas.microsoft.com/office/drawing/2014/main" id="{5E17896C-8DBC-4846-A45D-4BE96A5B93D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5938088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3" name="直線コネクタ 262">
                      <a:extLst>
                        <a:ext uri="{FF2B5EF4-FFF2-40B4-BE49-F238E27FC236}">
                          <a16:creationId xmlns:a16="http://schemas.microsoft.com/office/drawing/2014/main" id="{EAC320CC-12C8-4809-945E-E9834FF2322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5999696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4" name="直線コネクタ 263">
                      <a:extLst>
                        <a:ext uri="{FF2B5EF4-FFF2-40B4-BE49-F238E27FC236}">
                          <a16:creationId xmlns:a16="http://schemas.microsoft.com/office/drawing/2014/main" id="{74BC0DE9-B71F-414D-9527-A7C9A55C6CA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061304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5" name="直線コネクタ 264">
                      <a:extLst>
                        <a:ext uri="{FF2B5EF4-FFF2-40B4-BE49-F238E27FC236}">
                          <a16:creationId xmlns:a16="http://schemas.microsoft.com/office/drawing/2014/main" id="{DAFAA9AF-8DBA-4926-8961-D563FBFCA39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122912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6" name="直線コネクタ 265">
                      <a:extLst>
                        <a:ext uri="{FF2B5EF4-FFF2-40B4-BE49-F238E27FC236}">
                          <a16:creationId xmlns:a16="http://schemas.microsoft.com/office/drawing/2014/main" id="{356DB297-3D02-4955-AC63-97EBB58698B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184520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7" name="直線コネクタ 266">
                      <a:extLst>
                        <a:ext uri="{FF2B5EF4-FFF2-40B4-BE49-F238E27FC236}">
                          <a16:creationId xmlns:a16="http://schemas.microsoft.com/office/drawing/2014/main" id="{F2CCE35F-E429-41DE-978E-7ED7A9C525E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246128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8" name="直線コネクタ 267">
                      <a:extLst>
                        <a:ext uri="{FF2B5EF4-FFF2-40B4-BE49-F238E27FC236}">
                          <a16:creationId xmlns:a16="http://schemas.microsoft.com/office/drawing/2014/main" id="{7A8CD562-3806-4E10-B1D3-25D6376A992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307736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9" name="直線コネクタ 268">
                      <a:extLst>
                        <a:ext uri="{FF2B5EF4-FFF2-40B4-BE49-F238E27FC236}">
                          <a16:creationId xmlns:a16="http://schemas.microsoft.com/office/drawing/2014/main" id="{1D5FCC28-59F6-4B52-B3B0-8AD28BD2186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369344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0" name="直線コネクタ 269">
                      <a:extLst>
                        <a:ext uri="{FF2B5EF4-FFF2-40B4-BE49-F238E27FC236}">
                          <a16:creationId xmlns:a16="http://schemas.microsoft.com/office/drawing/2014/main" id="{9C1536EF-4CA6-455C-83C9-6747C5F63A2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430952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1" name="直線コネクタ 270">
                      <a:extLst>
                        <a:ext uri="{FF2B5EF4-FFF2-40B4-BE49-F238E27FC236}">
                          <a16:creationId xmlns:a16="http://schemas.microsoft.com/office/drawing/2014/main" id="{80CDB981-D683-49EA-A9A5-35F355F6C1F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492560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2" name="直線コネクタ 271">
                      <a:extLst>
                        <a:ext uri="{FF2B5EF4-FFF2-40B4-BE49-F238E27FC236}">
                          <a16:creationId xmlns:a16="http://schemas.microsoft.com/office/drawing/2014/main" id="{25F58765-B20F-446C-87DE-C4155C5FD60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554168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3" name="直線コネクタ 272">
                      <a:extLst>
                        <a:ext uri="{FF2B5EF4-FFF2-40B4-BE49-F238E27FC236}">
                          <a16:creationId xmlns:a16="http://schemas.microsoft.com/office/drawing/2014/main" id="{7BEFBAB0-65EE-4FC4-87DA-CEA01D6EDB5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615780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49" name="グループ化 248">
                    <a:extLst>
                      <a:ext uri="{FF2B5EF4-FFF2-40B4-BE49-F238E27FC236}">
                        <a16:creationId xmlns:a16="http://schemas.microsoft.com/office/drawing/2014/main" id="{185BF50F-122D-4CDA-95AC-F1009D64638D}"/>
                      </a:ext>
                    </a:extLst>
                  </p:cNvPr>
                  <p:cNvGrpSpPr/>
                  <p:nvPr/>
                </p:nvGrpSpPr>
                <p:grpSpPr>
                  <a:xfrm>
                    <a:off x="5874804" y="4384600"/>
                    <a:ext cx="677692" cy="180000"/>
                    <a:chOff x="6028088" y="4563761"/>
                    <a:chExt cx="677692" cy="180000"/>
                  </a:xfrm>
                </p:grpSpPr>
                <p:cxnSp>
                  <p:nvCxnSpPr>
                    <p:cNvPr id="250" name="直線コネクタ 249">
                      <a:extLst>
                        <a:ext uri="{FF2B5EF4-FFF2-40B4-BE49-F238E27FC236}">
                          <a16:creationId xmlns:a16="http://schemas.microsoft.com/office/drawing/2014/main" id="{561C6649-4557-486D-B6D1-200B46C2E82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5938088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1" name="直線コネクタ 250">
                      <a:extLst>
                        <a:ext uri="{FF2B5EF4-FFF2-40B4-BE49-F238E27FC236}">
                          <a16:creationId xmlns:a16="http://schemas.microsoft.com/office/drawing/2014/main" id="{5D26C23E-06AD-4FCE-9712-85768807688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5999696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2" name="直線コネクタ 251">
                      <a:extLst>
                        <a:ext uri="{FF2B5EF4-FFF2-40B4-BE49-F238E27FC236}">
                          <a16:creationId xmlns:a16="http://schemas.microsoft.com/office/drawing/2014/main" id="{0BB16EF0-19C1-4E5B-B5D7-90E85E35912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061304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3" name="直線コネクタ 252">
                      <a:extLst>
                        <a:ext uri="{FF2B5EF4-FFF2-40B4-BE49-F238E27FC236}">
                          <a16:creationId xmlns:a16="http://schemas.microsoft.com/office/drawing/2014/main" id="{C06798F7-0A54-45D6-BE7C-622379875B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122912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4" name="直線コネクタ 253">
                      <a:extLst>
                        <a:ext uri="{FF2B5EF4-FFF2-40B4-BE49-F238E27FC236}">
                          <a16:creationId xmlns:a16="http://schemas.microsoft.com/office/drawing/2014/main" id="{CC08AE7F-5BA1-40C6-8B6E-08C6760FEFB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184520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5" name="直線コネクタ 254">
                      <a:extLst>
                        <a:ext uri="{FF2B5EF4-FFF2-40B4-BE49-F238E27FC236}">
                          <a16:creationId xmlns:a16="http://schemas.microsoft.com/office/drawing/2014/main" id="{F1DFE613-5162-4EE4-B950-E301FEA99E7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246128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6" name="直線コネクタ 255">
                      <a:extLst>
                        <a:ext uri="{FF2B5EF4-FFF2-40B4-BE49-F238E27FC236}">
                          <a16:creationId xmlns:a16="http://schemas.microsoft.com/office/drawing/2014/main" id="{390A9CC8-576C-4C91-A374-FFE1C20D268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307736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7" name="直線コネクタ 256">
                      <a:extLst>
                        <a:ext uri="{FF2B5EF4-FFF2-40B4-BE49-F238E27FC236}">
                          <a16:creationId xmlns:a16="http://schemas.microsoft.com/office/drawing/2014/main" id="{389EC1A5-BCA2-42B5-B501-8991A7CE659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369344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8" name="直線コネクタ 257">
                      <a:extLst>
                        <a:ext uri="{FF2B5EF4-FFF2-40B4-BE49-F238E27FC236}">
                          <a16:creationId xmlns:a16="http://schemas.microsoft.com/office/drawing/2014/main" id="{59DCB869-4A9F-40AA-BE34-02AA4D40267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430952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9" name="直線コネクタ 258">
                      <a:extLst>
                        <a:ext uri="{FF2B5EF4-FFF2-40B4-BE49-F238E27FC236}">
                          <a16:creationId xmlns:a16="http://schemas.microsoft.com/office/drawing/2014/main" id="{FA7FCA74-B5E9-4165-8CE2-C6D8BE2E6D3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492560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0" name="直線コネクタ 259">
                      <a:extLst>
                        <a:ext uri="{FF2B5EF4-FFF2-40B4-BE49-F238E27FC236}">
                          <a16:creationId xmlns:a16="http://schemas.microsoft.com/office/drawing/2014/main" id="{962C922B-51B7-404C-9BD9-667461FEAEF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554168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1" name="直線コネクタ 260">
                      <a:extLst>
                        <a:ext uri="{FF2B5EF4-FFF2-40B4-BE49-F238E27FC236}">
                          <a16:creationId xmlns:a16="http://schemas.microsoft.com/office/drawing/2014/main" id="{28E7BFB3-16B1-4BD8-BC99-ABC1618D289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615780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212" name="直線コネクタ 211">
                  <a:extLst>
                    <a:ext uri="{FF2B5EF4-FFF2-40B4-BE49-F238E27FC236}">
                      <a16:creationId xmlns:a16="http://schemas.microsoft.com/office/drawing/2014/main" id="{E6DD12BA-3FD2-47EA-97B9-CF2F6F62A9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985020" y="4802242"/>
                  <a:ext cx="2052000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3" name="正方形/長方形 212">
                  <a:extLst>
                    <a:ext uri="{FF2B5EF4-FFF2-40B4-BE49-F238E27FC236}">
                      <a16:creationId xmlns:a16="http://schemas.microsoft.com/office/drawing/2014/main" id="{E4CA4690-E087-45A8-A1B7-E48FB0D0F334}"/>
                    </a:ext>
                  </a:extLst>
                </p:cNvPr>
                <p:cNvSpPr/>
                <p:nvPr/>
              </p:nvSpPr>
              <p:spPr>
                <a:xfrm>
                  <a:off x="3597747" y="4362532"/>
                  <a:ext cx="145349" cy="429092"/>
                </a:xfrm>
                <a:prstGeom prst="rect">
                  <a:avLst/>
                </a:prstGeom>
                <a:solidFill>
                  <a:schemeClr val="tx1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214" name="直線コネクタ 213">
                  <a:extLst>
                    <a:ext uri="{FF2B5EF4-FFF2-40B4-BE49-F238E27FC236}">
                      <a16:creationId xmlns:a16="http://schemas.microsoft.com/office/drawing/2014/main" id="{0DC88FCE-AF8D-460B-A3A2-043257DE2DB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7858300" y="4582336"/>
                  <a:ext cx="439200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5" name="正方形/長方形 214">
                  <a:extLst>
                    <a:ext uri="{FF2B5EF4-FFF2-40B4-BE49-F238E27FC236}">
                      <a16:creationId xmlns:a16="http://schemas.microsoft.com/office/drawing/2014/main" id="{4BE03CDE-3EF1-4EE7-8E87-FC9C482342F7}"/>
                    </a:ext>
                  </a:extLst>
                </p:cNvPr>
                <p:cNvSpPr/>
                <p:nvPr/>
              </p:nvSpPr>
              <p:spPr>
                <a:xfrm>
                  <a:off x="7690959" y="4362531"/>
                  <a:ext cx="156342" cy="439405"/>
                </a:xfrm>
                <a:prstGeom prst="rect">
                  <a:avLst/>
                </a:prstGeom>
                <a:solidFill>
                  <a:schemeClr val="tx1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216" name="グループ化 215">
                  <a:extLst>
                    <a:ext uri="{FF2B5EF4-FFF2-40B4-BE49-F238E27FC236}">
                      <a16:creationId xmlns:a16="http://schemas.microsoft.com/office/drawing/2014/main" id="{4A9FA712-1362-4C67-BDC0-11CC0572A3EF}"/>
                    </a:ext>
                  </a:extLst>
                </p:cNvPr>
                <p:cNvGrpSpPr/>
                <p:nvPr/>
              </p:nvGrpSpPr>
              <p:grpSpPr>
                <a:xfrm>
                  <a:off x="5713697" y="3256379"/>
                  <a:ext cx="882349" cy="1103394"/>
                  <a:chOff x="5713697" y="3256379"/>
                  <a:chExt cx="882349" cy="1103394"/>
                </a:xfrm>
              </p:grpSpPr>
              <p:sp>
                <p:nvSpPr>
                  <p:cNvPr id="245" name="正方形/長方形 244">
                    <a:extLst>
                      <a:ext uri="{FF2B5EF4-FFF2-40B4-BE49-F238E27FC236}">
                        <a16:creationId xmlns:a16="http://schemas.microsoft.com/office/drawing/2014/main" id="{49D85BCB-D0AB-412B-83A3-EEFD973EE4EB}"/>
                      </a:ext>
                    </a:extLst>
                  </p:cNvPr>
                  <p:cNvSpPr/>
                  <p:nvPr/>
                </p:nvSpPr>
                <p:spPr>
                  <a:xfrm>
                    <a:off x="5713697" y="3256379"/>
                    <a:ext cx="882349" cy="1103394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 w="571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246" name="直線コネクタ 245">
                    <a:extLst>
                      <a:ext uri="{FF2B5EF4-FFF2-40B4-BE49-F238E27FC236}">
                        <a16:creationId xmlns:a16="http://schemas.microsoft.com/office/drawing/2014/main" id="{4B859FB2-874F-4E3C-B3C6-FBAE879CC0E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6506046" y="4091730"/>
                    <a:ext cx="180000" cy="0"/>
                  </a:xfrm>
                  <a:prstGeom prst="line">
                    <a:avLst/>
                  </a:prstGeom>
                  <a:ln w="5715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7" name="グループ化 216">
                  <a:extLst>
                    <a:ext uri="{FF2B5EF4-FFF2-40B4-BE49-F238E27FC236}">
                      <a16:creationId xmlns:a16="http://schemas.microsoft.com/office/drawing/2014/main" id="{7C204C7D-F418-4CC8-BEC3-7DAC78C9934E}"/>
                    </a:ext>
                  </a:extLst>
                </p:cNvPr>
                <p:cNvGrpSpPr/>
                <p:nvPr/>
              </p:nvGrpSpPr>
              <p:grpSpPr>
                <a:xfrm>
                  <a:off x="3717046" y="3022626"/>
                  <a:ext cx="859741" cy="1339591"/>
                  <a:chOff x="3717046" y="3022626"/>
                  <a:chExt cx="859741" cy="1339591"/>
                </a:xfrm>
              </p:grpSpPr>
              <p:sp>
                <p:nvSpPr>
                  <p:cNvPr id="242" name="正方形/長方形 241">
                    <a:extLst>
                      <a:ext uri="{FF2B5EF4-FFF2-40B4-BE49-F238E27FC236}">
                        <a16:creationId xmlns:a16="http://schemas.microsoft.com/office/drawing/2014/main" id="{4E12334F-250D-485A-9E2F-F01381D71F29}"/>
                      </a:ext>
                    </a:extLst>
                  </p:cNvPr>
                  <p:cNvSpPr/>
                  <p:nvPr/>
                </p:nvSpPr>
                <p:spPr>
                  <a:xfrm>
                    <a:off x="3742132" y="3022626"/>
                    <a:ext cx="810851" cy="1339591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 w="571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243" name="直線コネクタ 242">
                    <a:extLst>
                      <a:ext uri="{FF2B5EF4-FFF2-40B4-BE49-F238E27FC236}">
                        <a16:creationId xmlns:a16="http://schemas.microsoft.com/office/drawing/2014/main" id="{49CAEB5B-D79A-4981-A2E5-509E459801A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552983" y="3939980"/>
                    <a:ext cx="0" cy="180000"/>
                  </a:xfrm>
                  <a:prstGeom prst="line">
                    <a:avLst/>
                  </a:prstGeom>
                  <a:ln w="5715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4" name="テキスト ボックス 243">
                    <a:extLst>
                      <a:ext uri="{FF2B5EF4-FFF2-40B4-BE49-F238E27FC236}">
                        <a16:creationId xmlns:a16="http://schemas.microsoft.com/office/drawing/2014/main" id="{61515085-19CD-4143-BAEB-487462AFB12E}"/>
                      </a:ext>
                    </a:extLst>
                  </p:cNvPr>
                  <p:cNvSpPr txBox="1"/>
                  <p:nvPr/>
                </p:nvSpPr>
                <p:spPr>
                  <a:xfrm>
                    <a:off x="3717046" y="3148725"/>
                    <a:ext cx="859741" cy="45974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ja-JP" sz="3200" b="1" dirty="0"/>
                      <a:t>6-A</a:t>
                    </a:r>
                    <a:endParaRPr kumimoji="1" lang="ja-JP" altLang="en-US" sz="3200" b="1" dirty="0"/>
                  </a:p>
                </p:txBody>
              </p:sp>
            </p:grpSp>
            <p:grpSp>
              <p:nvGrpSpPr>
                <p:cNvPr id="218" name="グループ化 217">
                  <a:extLst>
                    <a:ext uri="{FF2B5EF4-FFF2-40B4-BE49-F238E27FC236}">
                      <a16:creationId xmlns:a16="http://schemas.microsoft.com/office/drawing/2014/main" id="{2A58A867-7CFD-4702-B285-545382E74E74}"/>
                    </a:ext>
                  </a:extLst>
                </p:cNvPr>
                <p:cNvGrpSpPr/>
                <p:nvPr/>
              </p:nvGrpSpPr>
              <p:grpSpPr>
                <a:xfrm>
                  <a:off x="4819290" y="3256379"/>
                  <a:ext cx="883545" cy="1105200"/>
                  <a:chOff x="6015478" y="3542001"/>
                  <a:chExt cx="883545" cy="1883527"/>
                </a:xfrm>
              </p:grpSpPr>
              <p:sp>
                <p:nvSpPr>
                  <p:cNvPr id="239" name="正方形/長方形 238">
                    <a:extLst>
                      <a:ext uri="{FF2B5EF4-FFF2-40B4-BE49-F238E27FC236}">
                        <a16:creationId xmlns:a16="http://schemas.microsoft.com/office/drawing/2014/main" id="{59DA3638-6C33-482E-850A-C93934D8C6B5}"/>
                      </a:ext>
                    </a:extLst>
                  </p:cNvPr>
                  <p:cNvSpPr/>
                  <p:nvPr/>
                </p:nvSpPr>
                <p:spPr>
                  <a:xfrm>
                    <a:off x="6039282" y="3542001"/>
                    <a:ext cx="859741" cy="1883527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 w="571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240" name="直線コネクタ 239">
                    <a:extLst>
                      <a:ext uri="{FF2B5EF4-FFF2-40B4-BE49-F238E27FC236}">
                        <a16:creationId xmlns:a16="http://schemas.microsoft.com/office/drawing/2014/main" id="{711E5B50-4938-461D-9997-BFA2245EFB6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039282" y="4731094"/>
                    <a:ext cx="0" cy="274616"/>
                  </a:xfrm>
                  <a:prstGeom prst="line">
                    <a:avLst/>
                  </a:prstGeom>
                  <a:ln w="5715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1" name="テキスト ボックス 240">
                    <a:extLst>
                      <a:ext uri="{FF2B5EF4-FFF2-40B4-BE49-F238E27FC236}">
                        <a16:creationId xmlns:a16="http://schemas.microsoft.com/office/drawing/2014/main" id="{9A842590-E8CE-4253-8216-5007C38B97EA}"/>
                      </a:ext>
                    </a:extLst>
                  </p:cNvPr>
                  <p:cNvSpPr txBox="1"/>
                  <p:nvPr/>
                </p:nvSpPr>
                <p:spPr>
                  <a:xfrm>
                    <a:off x="6015478" y="3804378"/>
                    <a:ext cx="859741" cy="78351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kumimoji="1" lang="en-US" altLang="ja-JP" sz="3200" b="1" dirty="0"/>
                      <a:t>6-G</a:t>
                    </a:r>
                    <a:endParaRPr kumimoji="1" lang="ja-JP" altLang="en-US" sz="3200" b="1" dirty="0"/>
                  </a:p>
                </p:txBody>
              </p:sp>
            </p:grpSp>
            <p:grpSp>
              <p:nvGrpSpPr>
                <p:cNvPr id="219" name="グループ化 218">
                  <a:extLst>
                    <a:ext uri="{FF2B5EF4-FFF2-40B4-BE49-F238E27FC236}">
                      <a16:creationId xmlns:a16="http://schemas.microsoft.com/office/drawing/2014/main" id="{B806FCAD-2603-40E5-9508-E88C72391C6C}"/>
                    </a:ext>
                  </a:extLst>
                </p:cNvPr>
                <p:cNvGrpSpPr/>
                <p:nvPr/>
              </p:nvGrpSpPr>
              <p:grpSpPr>
                <a:xfrm>
                  <a:off x="3742134" y="1550286"/>
                  <a:ext cx="1232097" cy="1469481"/>
                  <a:chOff x="4484587" y="1550286"/>
                  <a:chExt cx="1232097" cy="1469481"/>
                </a:xfrm>
              </p:grpSpPr>
              <p:sp>
                <p:nvSpPr>
                  <p:cNvPr id="236" name="正方形/長方形 235">
                    <a:extLst>
                      <a:ext uri="{FF2B5EF4-FFF2-40B4-BE49-F238E27FC236}">
                        <a16:creationId xmlns:a16="http://schemas.microsoft.com/office/drawing/2014/main" id="{3DB965A1-15A5-40EC-A64D-EBC836E54422}"/>
                      </a:ext>
                    </a:extLst>
                  </p:cNvPr>
                  <p:cNvSpPr/>
                  <p:nvPr/>
                </p:nvSpPr>
                <p:spPr>
                  <a:xfrm>
                    <a:off x="4484587" y="1550286"/>
                    <a:ext cx="1232097" cy="1469481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 w="571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237" name="直線コネクタ 236">
                    <a:extLst>
                      <a:ext uri="{FF2B5EF4-FFF2-40B4-BE49-F238E27FC236}">
                        <a16:creationId xmlns:a16="http://schemas.microsoft.com/office/drawing/2014/main" id="{928A74CC-81D6-444A-8FCB-1BB182DE27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428293" y="3019767"/>
                    <a:ext cx="180000" cy="0"/>
                  </a:xfrm>
                  <a:prstGeom prst="line">
                    <a:avLst/>
                  </a:prstGeom>
                  <a:ln w="5715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38" name="テキスト ボックス 237">
                    <a:extLst>
                      <a:ext uri="{FF2B5EF4-FFF2-40B4-BE49-F238E27FC236}">
                        <a16:creationId xmlns:a16="http://schemas.microsoft.com/office/drawing/2014/main" id="{115AD22F-FF41-4A7B-A4AA-3EDE4E0B5DAD}"/>
                      </a:ext>
                    </a:extLst>
                  </p:cNvPr>
                  <p:cNvSpPr txBox="1"/>
                  <p:nvPr/>
                </p:nvSpPr>
                <p:spPr>
                  <a:xfrm>
                    <a:off x="4670765" y="1708151"/>
                    <a:ext cx="859741" cy="45974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ja-JP" sz="3200" b="1" dirty="0"/>
                      <a:t>6-B</a:t>
                    </a:r>
                    <a:endParaRPr kumimoji="1" lang="ja-JP" altLang="en-US" sz="3200" b="1" dirty="0"/>
                  </a:p>
                </p:txBody>
              </p:sp>
            </p:grpSp>
            <p:grpSp>
              <p:nvGrpSpPr>
                <p:cNvPr id="220" name="グループ化 219">
                  <a:extLst>
                    <a:ext uri="{FF2B5EF4-FFF2-40B4-BE49-F238E27FC236}">
                      <a16:creationId xmlns:a16="http://schemas.microsoft.com/office/drawing/2014/main" id="{6E66C05B-4918-4686-BA39-27770F80CFC6}"/>
                    </a:ext>
                  </a:extLst>
                </p:cNvPr>
                <p:cNvGrpSpPr/>
                <p:nvPr/>
              </p:nvGrpSpPr>
              <p:grpSpPr>
                <a:xfrm>
                  <a:off x="4894371" y="1550967"/>
                  <a:ext cx="1830525" cy="1468800"/>
                  <a:chOff x="4044041" y="1558401"/>
                  <a:chExt cx="859741" cy="1468800"/>
                </a:xfrm>
              </p:grpSpPr>
              <p:sp>
                <p:nvSpPr>
                  <p:cNvPr id="233" name="正方形/長方形 232">
                    <a:extLst>
                      <a:ext uri="{FF2B5EF4-FFF2-40B4-BE49-F238E27FC236}">
                        <a16:creationId xmlns:a16="http://schemas.microsoft.com/office/drawing/2014/main" id="{24A1A35B-305C-4A81-BFC3-BB54A2042A80}"/>
                      </a:ext>
                    </a:extLst>
                  </p:cNvPr>
                  <p:cNvSpPr/>
                  <p:nvPr/>
                </p:nvSpPr>
                <p:spPr>
                  <a:xfrm>
                    <a:off x="4081549" y="1558401"/>
                    <a:ext cx="743956" cy="1468800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 w="571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234" name="直線コネクタ 233">
                    <a:extLst>
                      <a:ext uri="{FF2B5EF4-FFF2-40B4-BE49-F238E27FC236}">
                        <a16:creationId xmlns:a16="http://schemas.microsoft.com/office/drawing/2014/main" id="{7DBCDA8A-CAB7-4981-81FA-EA837C91317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562156" y="3027201"/>
                    <a:ext cx="101449" cy="0"/>
                  </a:xfrm>
                  <a:prstGeom prst="line">
                    <a:avLst/>
                  </a:prstGeom>
                  <a:ln w="5715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35" name="テキスト ボックス 234">
                    <a:extLst>
                      <a:ext uri="{FF2B5EF4-FFF2-40B4-BE49-F238E27FC236}">
                        <a16:creationId xmlns:a16="http://schemas.microsoft.com/office/drawing/2014/main" id="{890292C3-6467-46AC-820E-CEE8623D1750}"/>
                      </a:ext>
                    </a:extLst>
                  </p:cNvPr>
                  <p:cNvSpPr txBox="1"/>
                  <p:nvPr/>
                </p:nvSpPr>
                <p:spPr>
                  <a:xfrm>
                    <a:off x="4044041" y="1697059"/>
                    <a:ext cx="859741" cy="45974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ja-JP" sz="3200" b="1" dirty="0"/>
                      <a:t>6-C</a:t>
                    </a:r>
                    <a:endParaRPr kumimoji="1" lang="ja-JP" altLang="en-US" sz="3200" b="1" dirty="0"/>
                  </a:p>
                </p:txBody>
              </p:sp>
            </p:grpSp>
            <p:grpSp>
              <p:nvGrpSpPr>
                <p:cNvPr id="221" name="グループ化 220">
                  <a:extLst>
                    <a:ext uri="{FF2B5EF4-FFF2-40B4-BE49-F238E27FC236}">
                      <a16:creationId xmlns:a16="http://schemas.microsoft.com/office/drawing/2014/main" id="{7217CEAF-8E0E-4591-911F-1380194CE141}"/>
                    </a:ext>
                  </a:extLst>
                </p:cNvPr>
                <p:cNvGrpSpPr/>
                <p:nvPr/>
              </p:nvGrpSpPr>
              <p:grpSpPr>
                <a:xfrm>
                  <a:off x="6868312" y="3008679"/>
                  <a:ext cx="979099" cy="1010847"/>
                  <a:chOff x="4367733" y="2948209"/>
                  <a:chExt cx="979099" cy="1460038"/>
                </a:xfrm>
              </p:grpSpPr>
              <p:sp>
                <p:nvSpPr>
                  <p:cNvPr id="231" name="正方形/長方形 230">
                    <a:extLst>
                      <a:ext uri="{FF2B5EF4-FFF2-40B4-BE49-F238E27FC236}">
                        <a16:creationId xmlns:a16="http://schemas.microsoft.com/office/drawing/2014/main" id="{76B57FD7-B56A-4CA4-86EB-49774755649C}"/>
                      </a:ext>
                    </a:extLst>
                  </p:cNvPr>
                  <p:cNvSpPr/>
                  <p:nvPr/>
                </p:nvSpPr>
                <p:spPr>
                  <a:xfrm>
                    <a:off x="4367733" y="2948209"/>
                    <a:ext cx="979099" cy="1460038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 w="571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232" name="直線コネクタ 231">
                    <a:extLst>
                      <a:ext uri="{FF2B5EF4-FFF2-40B4-BE49-F238E27FC236}">
                        <a16:creationId xmlns:a16="http://schemas.microsoft.com/office/drawing/2014/main" id="{059DB9A9-D285-4608-BB00-DAD18DB6DEA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435535" y="4408247"/>
                    <a:ext cx="216000" cy="0"/>
                  </a:xfrm>
                  <a:prstGeom prst="line">
                    <a:avLst/>
                  </a:prstGeom>
                  <a:ln w="5715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22" name="正方形/長方形 221">
                  <a:extLst>
                    <a:ext uri="{FF2B5EF4-FFF2-40B4-BE49-F238E27FC236}">
                      <a16:creationId xmlns:a16="http://schemas.microsoft.com/office/drawing/2014/main" id="{24C2F88F-FC09-410B-BFC9-048E0448F4A2}"/>
                    </a:ext>
                  </a:extLst>
                </p:cNvPr>
                <p:cNvSpPr/>
                <p:nvPr/>
              </p:nvSpPr>
              <p:spPr>
                <a:xfrm>
                  <a:off x="6553889" y="1550688"/>
                  <a:ext cx="1296000" cy="1469481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223" name="直線コネクタ 222">
                  <a:extLst>
                    <a:ext uri="{FF2B5EF4-FFF2-40B4-BE49-F238E27FC236}">
                      <a16:creationId xmlns:a16="http://schemas.microsoft.com/office/drawing/2014/main" id="{6648E016-B2B0-406F-88DD-927A436735A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616817" y="3020169"/>
                  <a:ext cx="180000" cy="0"/>
                </a:xfrm>
                <a:prstGeom prst="line">
                  <a:avLst/>
                </a:prstGeom>
                <a:ln w="571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4" name="テキスト ボックス 223">
                  <a:extLst>
                    <a:ext uri="{FF2B5EF4-FFF2-40B4-BE49-F238E27FC236}">
                      <a16:creationId xmlns:a16="http://schemas.microsoft.com/office/drawing/2014/main" id="{B1F4F9F1-D8FE-4026-BA83-00EF9D5EAEDB}"/>
                    </a:ext>
                  </a:extLst>
                </p:cNvPr>
                <p:cNvSpPr txBox="1"/>
                <p:nvPr/>
              </p:nvSpPr>
              <p:spPr>
                <a:xfrm>
                  <a:off x="6780043" y="1700933"/>
                  <a:ext cx="859741" cy="4597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sz="3200" b="1" dirty="0"/>
                    <a:t>6-D</a:t>
                  </a:r>
                  <a:endParaRPr kumimoji="1" lang="ja-JP" altLang="en-US" sz="3200" b="1" dirty="0"/>
                </a:p>
              </p:txBody>
            </p:sp>
            <p:cxnSp>
              <p:nvCxnSpPr>
                <p:cNvPr id="225" name="直線コネクタ 224">
                  <a:extLst>
                    <a:ext uri="{FF2B5EF4-FFF2-40B4-BE49-F238E27FC236}">
                      <a16:creationId xmlns:a16="http://schemas.microsoft.com/office/drawing/2014/main" id="{19F240C1-2725-4E48-A084-D4C0CB3326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455532" y="4361238"/>
                  <a:ext cx="648000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直線コネクタ 225">
                  <a:extLst>
                    <a:ext uri="{FF2B5EF4-FFF2-40B4-BE49-F238E27FC236}">
                      <a16:creationId xmlns:a16="http://schemas.microsoft.com/office/drawing/2014/main" id="{9D8BBD9C-A8B6-4551-982C-6A3C645AB69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7627792" y="4221329"/>
                  <a:ext cx="439200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7" name="テキスト ボックス 226">
                  <a:extLst>
                    <a:ext uri="{FF2B5EF4-FFF2-40B4-BE49-F238E27FC236}">
                      <a16:creationId xmlns:a16="http://schemas.microsoft.com/office/drawing/2014/main" id="{07EBAA59-06C8-4F16-94E9-C5F6DFDB563B}"/>
                    </a:ext>
                  </a:extLst>
                </p:cNvPr>
                <p:cNvSpPr txBox="1"/>
                <p:nvPr/>
              </p:nvSpPr>
              <p:spPr>
                <a:xfrm>
                  <a:off x="5729763" y="3415482"/>
                  <a:ext cx="859741" cy="4597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sz="3200" b="1" dirty="0"/>
                    <a:t>6-F</a:t>
                  </a:r>
                  <a:endParaRPr kumimoji="1" lang="ja-JP" altLang="en-US" sz="3200" b="1" dirty="0"/>
                </a:p>
              </p:txBody>
            </p:sp>
            <p:sp>
              <p:nvSpPr>
                <p:cNvPr id="228" name="テキスト ボックス 227">
                  <a:extLst>
                    <a:ext uri="{FF2B5EF4-FFF2-40B4-BE49-F238E27FC236}">
                      <a16:creationId xmlns:a16="http://schemas.microsoft.com/office/drawing/2014/main" id="{24270D65-E57F-42D7-9481-0A314682E7E5}"/>
                    </a:ext>
                  </a:extLst>
                </p:cNvPr>
                <p:cNvSpPr txBox="1"/>
                <p:nvPr/>
              </p:nvSpPr>
              <p:spPr>
                <a:xfrm>
                  <a:off x="6930076" y="3147833"/>
                  <a:ext cx="859741" cy="4597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sz="3200" b="1" dirty="0"/>
                    <a:t>6-E</a:t>
                  </a:r>
                  <a:endParaRPr kumimoji="1" lang="ja-JP" altLang="en-US" sz="3200" b="1" dirty="0"/>
                </a:p>
              </p:txBody>
            </p:sp>
            <p:cxnSp>
              <p:nvCxnSpPr>
                <p:cNvPr id="229" name="直線コネクタ 228">
                  <a:extLst>
                    <a:ext uri="{FF2B5EF4-FFF2-40B4-BE49-F238E27FC236}">
                      <a16:creationId xmlns:a16="http://schemas.microsoft.com/office/drawing/2014/main" id="{5E8E88BD-3F32-4FB2-923C-8F60FFB5D08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595702" y="5203866"/>
                  <a:ext cx="828000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直線コネクタ 229">
                  <a:extLst>
                    <a:ext uri="{FF2B5EF4-FFF2-40B4-BE49-F238E27FC236}">
                      <a16:creationId xmlns:a16="http://schemas.microsoft.com/office/drawing/2014/main" id="{FB0F5CA5-2E90-4B17-9096-81059E87FD9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1805520" y="5184569"/>
                  <a:ext cx="828000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17" name="グループ化 716">
                <a:extLst>
                  <a:ext uri="{FF2B5EF4-FFF2-40B4-BE49-F238E27FC236}">
                    <a16:creationId xmlns:a16="http://schemas.microsoft.com/office/drawing/2014/main" id="{FD172424-D2B2-45A1-A29B-21F61A0499CB}"/>
                  </a:ext>
                </a:extLst>
              </p:cNvPr>
              <p:cNvGrpSpPr/>
              <p:nvPr/>
            </p:nvGrpSpPr>
            <p:grpSpPr>
              <a:xfrm>
                <a:off x="13085514" y="945211"/>
                <a:ext cx="702347" cy="480132"/>
                <a:chOff x="12212667" y="13259362"/>
                <a:chExt cx="585289" cy="400110"/>
              </a:xfrm>
            </p:grpSpPr>
            <p:sp>
              <p:nvSpPr>
                <p:cNvPr id="718" name="テキスト ボックス 717">
                  <a:extLst>
                    <a:ext uri="{FF2B5EF4-FFF2-40B4-BE49-F238E27FC236}">
                      <a16:creationId xmlns:a16="http://schemas.microsoft.com/office/drawing/2014/main" id="{3EA46499-721B-4C19-9CF9-9CCB5F673577}"/>
                    </a:ext>
                  </a:extLst>
                </p:cNvPr>
                <p:cNvSpPr txBox="1"/>
                <p:nvPr/>
              </p:nvSpPr>
              <p:spPr>
                <a:xfrm>
                  <a:off x="12454388" y="13259362"/>
                  <a:ext cx="34356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2000" b="1" dirty="0"/>
                    <a:t>N</a:t>
                  </a:r>
                  <a:endParaRPr kumimoji="1" lang="ja-JP" altLang="en-US" sz="2000" b="1" dirty="0"/>
                </a:p>
              </p:txBody>
            </p:sp>
            <p:grpSp>
              <p:nvGrpSpPr>
                <p:cNvPr id="719" name="グループ化 718">
                  <a:extLst>
                    <a:ext uri="{FF2B5EF4-FFF2-40B4-BE49-F238E27FC236}">
                      <a16:creationId xmlns:a16="http://schemas.microsoft.com/office/drawing/2014/main" id="{4E283107-2D0E-44C4-9C2C-0BF18DA338AB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12212667" y="13315417"/>
                  <a:ext cx="288000" cy="288000"/>
                  <a:chOff x="10680081" y="12763500"/>
                  <a:chExt cx="720000" cy="720000"/>
                </a:xfrm>
              </p:grpSpPr>
              <p:sp>
                <p:nvSpPr>
                  <p:cNvPr id="720" name="楕円 719">
                    <a:extLst>
                      <a:ext uri="{FF2B5EF4-FFF2-40B4-BE49-F238E27FC236}">
                        <a16:creationId xmlns:a16="http://schemas.microsoft.com/office/drawing/2014/main" id="{6DB321A5-EB4B-40E9-8EAF-3DA88A07CDB8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680081" y="12763500"/>
                    <a:ext cx="720000" cy="720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solidFill>
                        <a:schemeClr val="tx1"/>
                      </a:solidFill>
                    </a:endParaRPr>
                  </a:p>
                </p:txBody>
              </p:sp>
              <p:grpSp>
                <p:nvGrpSpPr>
                  <p:cNvPr id="721" name="グループ化 720">
                    <a:extLst>
                      <a:ext uri="{FF2B5EF4-FFF2-40B4-BE49-F238E27FC236}">
                        <a16:creationId xmlns:a16="http://schemas.microsoft.com/office/drawing/2014/main" id="{B7E90B9D-92A6-44AD-B970-EB90193444DC}"/>
                      </a:ext>
                    </a:extLst>
                  </p:cNvPr>
                  <p:cNvGrpSpPr/>
                  <p:nvPr/>
                </p:nvGrpSpPr>
                <p:grpSpPr>
                  <a:xfrm>
                    <a:off x="10789512" y="12866331"/>
                    <a:ext cx="604866" cy="514338"/>
                    <a:chOff x="10789512" y="12873037"/>
                    <a:chExt cx="604866" cy="514338"/>
                  </a:xfrm>
                </p:grpSpPr>
                <p:sp>
                  <p:nvSpPr>
                    <p:cNvPr id="722" name="正方形/長方形 704">
                      <a:extLst>
                        <a:ext uri="{FF2B5EF4-FFF2-40B4-BE49-F238E27FC236}">
                          <a16:creationId xmlns:a16="http://schemas.microsoft.com/office/drawing/2014/main" id="{0927F7B1-D311-4CEB-8B08-CA024832F23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789512" y="12873037"/>
                      <a:ext cx="604866" cy="257587"/>
                    </a:xfrm>
                    <a:custGeom>
                      <a:avLst/>
                      <a:gdLst>
                        <a:gd name="connsiteX0" fmla="*/ 0 w 514379"/>
                        <a:gd name="connsiteY0" fmla="*/ 0 h 209962"/>
                        <a:gd name="connsiteX1" fmla="*/ 514379 w 514379"/>
                        <a:gd name="connsiteY1" fmla="*/ 0 h 209962"/>
                        <a:gd name="connsiteX2" fmla="*/ 514379 w 514379"/>
                        <a:gd name="connsiteY2" fmla="*/ 209962 h 209962"/>
                        <a:gd name="connsiteX3" fmla="*/ 0 w 514379"/>
                        <a:gd name="connsiteY3" fmla="*/ 209962 h 209962"/>
                        <a:gd name="connsiteX4" fmla="*/ 0 w 514379"/>
                        <a:gd name="connsiteY4" fmla="*/ 0 h 209962"/>
                        <a:gd name="connsiteX0" fmla="*/ 0 w 604866"/>
                        <a:gd name="connsiteY0" fmla="*/ 0 h 257587"/>
                        <a:gd name="connsiteX1" fmla="*/ 604866 w 604866"/>
                        <a:gd name="connsiteY1" fmla="*/ 47625 h 257587"/>
                        <a:gd name="connsiteX2" fmla="*/ 604866 w 604866"/>
                        <a:gd name="connsiteY2" fmla="*/ 257587 h 257587"/>
                        <a:gd name="connsiteX3" fmla="*/ 90487 w 604866"/>
                        <a:gd name="connsiteY3" fmla="*/ 257587 h 257587"/>
                        <a:gd name="connsiteX4" fmla="*/ 0 w 604866"/>
                        <a:gd name="connsiteY4" fmla="*/ 0 h 257587"/>
                        <a:gd name="connsiteX0" fmla="*/ 0 w 604866"/>
                        <a:gd name="connsiteY0" fmla="*/ 0 h 257587"/>
                        <a:gd name="connsiteX1" fmla="*/ 604866 w 604866"/>
                        <a:gd name="connsiteY1" fmla="*/ 257587 h 257587"/>
                        <a:gd name="connsiteX2" fmla="*/ 90487 w 604866"/>
                        <a:gd name="connsiteY2" fmla="*/ 257587 h 257587"/>
                        <a:gd name="connsiteX3" fmla="*/ 0 w 604866"/>
                        <a:gd name="connsiteY3" fmla="*/ 0 h 25758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04866" h="257587">
                          <a:moveTo>
                            <a:pt x="0" y="0"/>
                          </a:moveTo>
                          <a:lnTo>
                            <a:pt x="604866" y="257587"/>
                          </a:lnTo>
                          <a:lnTo>
                            <a:pt x="90487" y="257587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723" name="正方形/長方形 704">
                      <a:extLst>
                        <a:ext uri="{FF2B5EF4-FFF2-40B4-BE49-F238E27FC236}">
                          <a16:creationId xmlns:a16="http://schemas.microsoft.com/office/drawing/2014/main" id="{93E206AE-A010-46AB-AB61-AFB92441AAF5}"/>
                        </a:ext>
                      </a:extLst>
                    </p:cNvPr>
                    <p:cNvSpPr/>
                    <p:nvPr/>
                  </p:nvSpPr>
                  <p:spPr>
                    <a:xfrm flipV="1">
                      <a:off x="10789512" y="13129788"/>
                      <a:ext cx="604866" cy="257587"/>
                    </a:xfrm>
                    <a:custGeom>
                      <a:avLst/>
                      <a:gdLst>
                        <a:gd name="connsiteX0" fmla="*/ 0 w 514379"/>
                        <a:gd name="connsiteY0" fmla="*/ 0 h 209962"/>
                        <a:gd name="connsiteX1" fmla="*/ 514379 w 514379"/>
                        <a:gd name="connsiteY1" fmla="*/ 0 h 209962"/>
                        <a:gd name="connsiteX2" fmla="*/ 514379 w 514379"/>
                        <a:gd name="connsiteY2" fmla="*/ 209962 h 209962"/>
                        <a:gd name="connsiteX3" fmla="*/ 0 w 514379"/>
                        <a:gd name="connsiteY3" fmla="*/ 209962 h 209962"/>
                        <a:gd name="connsiteX4" fmla="*/ 0 w 514379"/>
                        <a:gd name="connsiteY4" fmla="*/ 0 h 209962"/>
                        <a:gd name="connsiteX0" fmla="*/ 0 w 604866"/>
                        <a:gd name="connsiteY0" fmla="*/ 0 h 257587"/>
                        <a:gd name="connsiteX1" fmla="*/ 604866 w 604866"/>
                        <a:gd name="connsiteY1" fmla="*/ 47625 h 257587"/>
                        <a:gd name="connsiteX2" fmla="*/ 604866 w 604866"/>
                        <a:gd name="connsiteY2" fmla="*/ 257587 h 257587"/>
                        <a:gd name="connsiteX3" fmla="*/ 90487 w 604866"/>
                        <a:gd name="connsiteY3" fmla="*/ 257587 h 257587"/>
                        <a:gd name="connsiteX4" fmla="*/ 0 w 604866"/>
                        <a:gd name="connsiteY4" fmla="*/ 0 h 257587"/>
                        <a:gd name="connsiteX0" fmla="*/ 0 w 604866"/>
                        <a:gd name="connsiteY0" fmla="*/ 0 h 257587"/>
                        <a:gd name="connsiteX1" fmla="*/ 604866 w 604866"/>
                        <a:gd name="connsiteY1" fmla="*/ 257587 h 257587"/>
                        <a:gd name="connsiteX2" fmla="*/ 90487 w 604866"/>
                        <a:gd name="connsiteY2" fmla="*/ 257587 h 257587"/>
                        <a:gd name="connsiteX3" fmla="*/ 0 w 604866"/>
                        <a:gd name="connsiteY3" fmla="*/ 0 h 25758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04866" h="257587">
                          <a:moveTo>
                            <a:pt x="0" y="0"/>
                          </a:moveTo>
                          <a:lnTo>
                            <a:pt x="604866" y="257587"/>
                          </a:lnTo>
                          <a:lnTo>
                            <a:pt x="90487" y="257587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</p:grpSp>
        </p:grpSp>
        <p:sp>
          <p:nvSpPr>
            <p:cNvPr id="433" name="楕円 432">
              <a:extLst>
                <a:ext uri="{FF2B5EF4-FFF2-40B4-BE49-F238E27FC236}">
                  <a16:creationId xmlns:a16="http://schemas.microsoft.com/office/drawing/2014/main" id="{481A8A25-85EC-4259-822F-4B9BA041A3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2268" y="2548103"/>
              <a:ext cx="1080000" cy="108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000" b="1" dirty="0">
                  <a:solidFill>
                    <a:schemeClr val="tx1"/>
                  </a:solidFill>
                </a:rPr>
                <a:t>6</a:t>
              </a:r>
              <a:r>
                <a:rPr kumimoji="1" lang="ja-JP" altLang="en-US" sz="3000" b="1" dirty="0">
                  <a:solidFill>
                    <a:schemeClr val="tx1"/>
                  </a:solidFill>
                </a:rPr>
                <a:t>階</a:t>
              </a:r>
              <a:endParaRPr kumimoji="1" lang="ja-JP" altLang="en-US" sz="3000" dirty="0">
                <a:solidFill>
                  <a:schemeClr val="tx1"/>
                </a:solidFill>
              </a:endParaRPr>
            </a:p>
          </p:txBody>
        </p:sp>
        <p:sp>
          <p:nvSpPr>
            <p:cNvPr id="449" name="テキスト ボックス 448">
              <a:extLst>
                <a:ext uri="{FF2B5EF4-FFF2-40B4-BE49-F238E27FC236}">
                  <a16:creationId xmlns:a16="http://schemas.microsoft.com/office/drawing/2014/main" id="{D12AA866-481D-48AC-BF96-6E3F1D6EB76B}"/>
                </a:ext>
              </a:extLst>
            </p:cNvPr>
            <p:cNvSpPr txBox="1"/>
            <p:nvPr/>
          </p:nvSpPr>
          <p:spPr>
            <a:xfrm>
              <a:off x="1863407" y="2461590"/>
              <a:ext cx="2551189" cy="523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b="1" dirty="0"/>
                <a:t>全</a:t>
              </a:r>
              <a:r>
                <a:rPr kumimoji="1" lang="en-US" altLang="ja-JP" sz="2800" b="1" dirty="0"/>
                <a:t>7</a:t>
              </a:r>
              <a:r>
                <a:rPr kumimoji="1" lang="ja-JP" altLang="en-US" sz="2800" b="1" dirty="0"/>
                <a:t>室</a:t>
              </a:r>
            </a:p>
          </p:txBody>
        </p:sp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E8725995-9D6C-4B25-BB5D-5EC876C2D0F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6154087" y="7559614"/>
              <a:ext cx="587301" cy="540000"/>
            </a:xfrm>
            <a:prstGeom prst="rect">
              <a:avLst/>
            </a:prstGeom>
          </p:spPr>
        </p:pic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6C5089D3-0B6C-4D0F-8A41-49FC9CF0A2BB}"/>
              </a:ext>
            </a:extLst>
          </p:cNvPr>
          <p:cNvGrpSpPr/>
          <p:nvPr/>
        </p:nvGrpSpPr>
        <p:grpSpPr>
          <a:xfrm>
            <a:off x="253255" y="8699022"/>
            <a:ext cx="14487252" cy="5833071"/>
            <a:chOff x="253255" y="8699022"/>
            <a:chExt cx="14487252" cy="5833071"/>
          </a:xfrm>
        </p:grpSpPr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2BD63603-E14E-43D4-8582-5CF7FE4C7F06}"/>
                </a:ext>
              </a:extLst>
            </p:cNvPr>
            <p:cNvGrpSpPr/>
            <p:nvPr/>
          </p:nvGrpSpPr>
          <p:grpSpPr>
            <a:xfrm>
              <a:off x="658352" y="8699022"/>
              <a:ext cx="14082155" cy="5833071"/>
              <a:chOff x="892380" y="7627688"/>
              <a:chExt cx="13444115" cy="5568784"/>
            </a:xfrm>
          </p:grpSpPr>
          <p:grpSp>
            <p:nvGrpSpPr>
              <p:cNvPr id="280" name="グループ化 279">
                <a:extLst>
                  <a:ext uri="{FF2B5EF4-FFF2-40B4-BE49-F238E27FC236}">
                    <a16:creationId xmlns:a16="http://schemas.microsoft.com/office/drawing/2014/main" id="{FEF6082B-9AC3-4F17-B49C-1CAE9D35C845}"/>
                  </a:ext>
                </a:extLst>
              </p:cNvPr>
              <p:cNvGrpSpPr/>
              <p:nvPr/>
            </p:nvGrpSpPr>
            <p:grpSpPr>
              <a:xfrm>
                <a:off x="892380" y="7651478"/>
                <a:ext cx="13287354" cy="5544994"/>
                <a:chOff x="559602" y="1062275"/>
                <a:chExt cx="11072795" cy="4620828"/>
              </a:xfrm>
            </p:grpSpPr>
            <p:sp>
              <p:nvSpPr>
                <p:cNvPr id="281" name="テキスト ボックス 280">
                  <a:extLst>
                    <a:ext uri="{FF2B5EF4-FFF2-40B4-BE49-F238E27FC236}">
                      <a16:creationId xmlns:a16="http://schemas.microsoft.com/office/drawing/2014/main" id="{DD4DB629-85A0-4DF8-881A-9D2CCE11A85A}"/>
                    </a:ext>
                  </a:extLst>
                </p:cNvPr>
                <p:cNvSpPr txBox="1"/>
                <p:nvPr/>
              </p:nvSpPr>
              <p:spPr>
                <a:xfrm>
                  <a:off x="1534515" y="1062275"/>
                  <a:ext cx="2029666" cy="41626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2800" b="1" dirty="0"/>
                    <a:t>全</a:t>
                  </a:r>
                  <a:r>
                    <a:rPr kumimoji="1" lang="en-US" altLang="ja-JP" sz="2800" b="1" dirty="0"/>
                    <a:t>9</a:t>
                  </a:r>
                  <a:r>
                    <a:rPr kumimoji="1" lang="ja-JP" altLang="en-US" sz="2800" b="1" dirty="0"/>
                    <a:t>室</a:t>
                  </a:r>
                </a:p>
              </p:txBody>
            </p:sp>
            <p:grpSp>
              <p:nvGrpSpPr>
                <p:cNvPr id="282" name="グループ化 281">
                  <a:extLst>
                    <a:ext uri="{FF2B5EF4-FFF2-40B4-BE49-F238E27FC236}">
                      <a16:creationId xmlns:a16="http://schemas.microsoft.com/office/drawing/2014/main" id="{627299FC-D3F1-421F-A83F-C6EFE4B44FAA}"/>
                    </a:ext>
                  </a:extLst>
                </p:cNvPr>
                <p:cNvGrpSpPr/>
                <p:nvPr/>
              </p:nvGrpSpPr>
              <p:grpSpPr>
                <a:xfrm>
                  <a:off x="559602" y="1489124"/>
                  <a:ext cx="11072795" cy="4193979"/>
                  <a:chOff x="559602" y="1489124"/>
                  <a:chExt cx="11072795" cy="4193979"/>
                </a:xfrm>
              </p:grpSpPr>
              <p:grpSp>
                <p:nvGrpSpPr>
                  <p:cNvPr id="308" name="グループ化 307">
                    <a:extLst>
                      <a:ext uri="{FF2B5EF4-FFF2-40B4-BE49-F238E27FC236}">
                        <a16:creationId xmlns:a16="http://schemas.microsoft.com/office/drawing/2014/main" id="{32CF440A-A7B6-4A99-982A-FE74DCE475F5}"/>
                      </a:ext>
                    </a:extLst>
                  </p:cNvPr>
                  <p:cNvGrpSpPr/>
                  <p:nvPr/>
                </p:nvGrpSpPr>
                <p:grpSpPr>
                  <a:xfrm>
                    <a:off x="559603" y="1531986"/>
                    <a:ext cx="11018034" cy="4081931"/>
                    <a:chOff x="692961" y="1433512"/>
                    <a:chExt cx="11018034" cy="4081931"/>
                  </a:xfrm>
                </p:grpSpPr>
                <p:sp>
                  <p:nvSpPr>
                    <p:cNvPr id="500" name="正方形/長方形 499">
                      <a:extLst>
                        <a:ext uri="{FF2B5EF4-FFF2-40B4-BE49-F238E27FC236}">
                          <a16:creationId xmlns:a16="http://schemas.microsoft.com/office/drawing/2014/main" id="{772AE4DB-E4D1-4A67-9D99-2B2DD2B69A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691062" y="1433512"/>
                      <a:ext cx="540000" cy="1323362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  <a:ln w="571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98" name="正方形/長方形 497">
                      <a:extLst>
                        <a:ext uri="{FF2B5EF4-FFF2-40B4-BE49-F238E27FC236}">
                          <a16:creationId xmlns:a16="http://schemas.microsoft.com/office/drawing/2014/main" id="{E3998791-68F8-4B86-B618-EC3DFE109A5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31062" y="1433512"/>
                      <a:ext cx="826838" cy="1323362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  <a:ln w="571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96" name="正方形/長方形 495">
                      <a:extLst>
                        <a:ext uri="{FF2B5EF4-FFF2-40B4-BE49-F238E27FC236}">
                          <a16:creationId xmlns:a16="http://schemas.microsoft.com/office/drawing/2014/main" id="{9DFB0DD9-E869-4FC8-A2DC-8EEBB2F808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032250" y="1433512"/>
                      <a:ext cx="658812" cy="1323362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  <a:ln w="571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94" name="正方形/長方形 493">
                      <a:extLst>
                        <a:ext uri="{FF2B5EF4-FFF2-40B4-BE49-F238E27FC236}">
                          <a16:creationId xmlns:a16="http://schemas.microsoft.com/office/drawing/2014/main" id="{EBC6A5D7-6A5F-4BF3-A773-C9E6C203093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441538" y="1433512"/>
                      <a:ext cx="590712" cy="1323362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  <a:ln w="571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92" name="正方形/長方形 491">
                      <a:extLst>
                        <a:ext uri="{FF2B5EF4-FFF2-40B4-BE49-F238E27FC236}">
                          <a16:creationId xmlns:a16="http://schemas.microsoft.com/office/drawing/2014/main" id="{AFEAC240-8961-486D-8D7D-52C7F6B529B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38254" y="1433512"/>
                      <a:ext cx="603276" cy="1323362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  <a:ln w="571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90" name="正方形/長方形 489">
                      <a:extLst>
                        <a:ext uri="{FF2B5EF4-FFF2-40B4-BE49-F238E27FC236}">
                          <a16:creationId xmlns:a16="http://schemas.microsoft.com/office/drawing/2014/main" id="{123F3B51-E267-42C4-9DB5-96860E4A1B3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47542" y="1435850"/>
                      <a:ext cx="590712" cy="1323362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  <a:ln w="571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88" name="正方形/長方形 487">
                      <a:extLst>
                        <a:ext uri="{FF2B5EF4-FFF2-40B4-BE49-F238E27FC236}">
                          <a16:creationId xmlns:a16="http://schemas.microsoft.com/office/drawing/2014/main" id="{E0D999D0-6DED-4719-A717-4A35DBA0F08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52575" y="1433512"/>
                      <a:ext cx="694967" cy="652463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  <a:ln w="571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86" name="正方形/長方形 485">
                      <a:extLst>
                        <a:ext uri="{FF2B5EF4-FFF2-40B4-BE49-F238E27FC236}">
                          <a16:creationId xmlns:a16="http://schemas.microsoft.com/office/drawing/2014/main" id="{9496ACD4-DADB-4668-B6E8-63C5281827E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92962" y="1433512"/>
                      <a:ext cx="859741" cy="912810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  <a:ln w="571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84" name="正方形/長方形 483">
                      <a:extLst>
                        <a:ext uri="{FF2B5EF4-FFF2-40B4-BE49-F238E27FC236}">
                          <a16:creationId xmlns:a16="http://schemas.microsoft.com/office/drawing/2014/main" id="{BC8A1433-6131-4257-8966-0641285DA45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92962" y="2346322"/>
                      <a:ext cx="859741" cy="590553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  <a:ln w="571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82" name="正方形/長方形 481">
                      <a:extLst>
                        <a:ext uri="{FF2B5EF4-FFF2-40B4-BE49-F238E27FC236}">
                          <a16:creationId xmlns:a16="http://schemas.microsoft.com/office/drawing/2014/main" id="{070765F1-1567-4B4F-A9B2-E8542DDF8DF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92961" y="2936875"/>
                      <a:ext cx="1627961" cy="1129847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  <a:ln w="571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80" name="正方形/長方形 479">
                      <a:extLst>
                        <a:ext uri="{FF2B5EF4-FFF2-40B4-BE49-F238E27FC236}">
                          <a16:creationId xmlns:a16="http://schemas.microsoft.com/office/drawing/2014/main" id="{EDAE7A3B-B1CF-4948-B57D-F708C1AE8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057901" y="1433512"/>
                      <a:ext cx="826838" cy="1323362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  <a:ln w="571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78" name="正方形/長方形 477">
                      <a:extLst>
                        <a:ext uri="{FF2B5EF4-FFF2-40B4-BE49-F238E27FC236}">
                          <a16:creationId xmlns:a16="http://schemas.microsoft.com/office/drawing/2014/main" id="{93FE5345-EB95-4F9B-9D13-7B6EB629D3C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84738" y="1433512"/>
                      <a:ext cx="940050" cy="1323362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  <a:ln w="571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76" name="正方形/長方形 475">
                      <a:extLst>
                        <a:ext uri="{FF2B5EF4-FFF2-40B4-BE49-F238E27FC236}">
                          <a16:creationId xmlns:a16="http://schemas.microsoft.com/office/drawing/2014/main" id="{80FC81D7-12F8-48E0-A675-1F7C5B2021A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24788" y="1433512"/>
                      <a:ext cx="940050" cy="1323362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  <a:ln w="571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74" name="正方形/長方形 473">
                      <a:extLst>
                        <a:ext uri="{FF2B5EF4-FFF2-40B4-BE49-F238E27FC236}">
                          <a16:creationId xmlns:a16="http://schemas.microsoft.com/office/drawing/2014/main" id="{B655F7E8-94D0-4236-8DB9-A1F0A5CD7A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64838" y="1433512"/>
                      <a:ext cx="1098300" cy="1323362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  <a:ln w="571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72" name="正方形/長方形 471">
                      <a:extLst>
                        <a:ext uri="{FF2B5EF4-FFF2-40B4-BE49-F238E27FC236}">
                          <a16:creationId xmlns:a16="http://schemas.microsoft.com/office/drawing/2014/main" id="{A674D6A0-17B7-4357-8FC6-5F3264C4EF0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63138" y="1433512"/>
                      <a:ext cx="495300" cy="974882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  <a:ln w="571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70" name="正方形/長方形 469">
                      <a:extLst>
                        <a:ext uri="{FF2B5EF4-FFF2-40B4-BE49-F238E27FC236}">
                          <a16:creationId xmlns:a16="http://schemas.microsoft.com/office/drawing/2014/main" id="{F3C68D89-1175-4787-981C-036DC04FE20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357499" y="1433512"/>
                      <a:ext cx="567675" cy="974882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  <a:ln w="571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68" name="正方形/長方形 467">
                      <a:extLst>
                        <a:ext uri="{FF2B5EF4-FFF2-40B4-BE49-F238E27FC236}">
                          <a16:creationId xmlns:a16="http://schemas.microsoft.com/office/drawing/2014/main" id="{3AEC68E8-3C6D-4191-80F3-FF423DD775D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925174" y="1433512"/>
                      <a:ext cx="785814" cy="974881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  <a:ln w="571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66" name="正方形/長方形 465">
                      <a:extLst>
                        <a:ext uri="{FF2B5EF4-FFF2-40B4-BE49-F238E27FC236}">
                          <a16:creationId xmlns:a16="http://schemas.microsoft.com/office/drawing/2014/main" id="{34389A58-92AD-410B-AF18-8146F19776B2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0952783" y="2739397"/>
                      <a:ext cx="785814" cy="730593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  <a:ln w="571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64" name="正方形/長方形 463">
                      <a:extLst>
                        <a:ext uri="{FF2B5EF4-FFF2-40B4-BE49-F238E27FC236}">
                          <a16:creationId xmlns:a16="http://schemas.microsoft.com/office/drawing/2014/main" id="{8394FD22-915F-48D6-B6D9-A6EA287BB70F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0626967" y="3046648"/>
                      <a:ext cx="634541" cy="1533514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  <a:ln w="571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62" name="正方形/長方形 461">
                      <a:extLst>
                        <a:ext uri="{FF2B5EF4-FFF2-40B4-BE49-F238E27FC236}">
                          <a16:creationId xmlns:a16="http://schemas.microsoft.com/office/drawing/2014/main" id="{8AEECED2-2EB9-4C09-B4B9-79A6F5FD654F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0739440" y="3568709"/>
                      <a:ext cx="409576" cy="1533514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  <a:ln w="571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dirty="0"/>
                    </a:p>
                  </p:txBody>
                </p:sp>
                <p:sp>
                  <p:nvSpPr>
                    <p:cNvPr id="460" name="正方形/長方形 459">
                      <a:extLst>
                        <a:ext uri="{FF2B5EF4-FFF2-40B4-BE49-F238E27FC236}">
                          <a16:creationId xmlns:a16="http://schemas.microsoft.com/office/drawing/2014/main" id="{CB01167C-0CC2-42CA-B6EB-E42A564B55EE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0456785" y="4260942"/>
                      <a:ext cx="974883" cy="15335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571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38" name="正方形/長方形 437">
                      <a:extLst>
                        <a:ext uri="{FF2B5EF4-FFF2-40B4-BE49-F238E27FC236}">
                          <a16:creationId xmlns:a16="http://schemas.microsoft.com/office/drawing/2014/main" id="{77DA70B7-8177-438C-A681-5A168D28AB8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87433" y="4884052"/>
                      <a:ext cx="290035" cy="631390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 w="571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dirty="0"/>
                    </a:p>
                  </p:txBody>
                </p:sp>
                <p:sp>
                  <p:nvSpPr>
                    <p:cNvPr id="439" name="正方形/長方形 438">
                      <a:extLst>
                        <a:ext uri="{FF2B5EF4-FFF2-40B4-BE49-F238E27FC236}">
                          <a16:creationId xmlns:a16="http://schemas.microsoft.com/office/drawing/2014/main" id="{B75FAD51-F30E-4A35-87BB-9D0224CCF4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29785" y="4884052"/>
                      <a:ext cx="1257647" cy="631390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 w="571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40" name="正方形/長方形 439">
                      <a:extLst>
                        <a:ext uri="{FF2B5EF4-FFF2-40B4-BE49-F238E27FC236}">
                          <a16:creationId xmlns:a16="http://schemas.microsoft.com/office/drawing/2014/main" id="{3E518CEA-220B-4A52-BCB2-67D1E1B7AFD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99450" y="5086350"/>
                      <a:ext cx="330334" cy="42909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571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41" name="正方形/長方形 440">
                      <a:extLst>
                        <a:ext uri="{FF2B5EF4-FFF2-40B4-BE49-F238E27FC236}">
                          <a16:creationId xmlns:a16="http://schemas.microsoft.com/office/drawing/2014/main" id="{EF9EAD56-FC9A-467C-80EE-AB20B3B3B02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64479" y="5086350"/>
                      <a:ext cx="330334" cy="42909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571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42" name="正方形/長方形 441">
                      <a:extLst>
                        <a:ext uri="{FF2B5EF4-FFF2-40B4-BE49-F238E27FC236}">
                          <a16:creationId xmlns:a16="http://schemas.microsoft.com/office/drawing/2014/main" id="{1D2159FB-7640-49DB-A1DD-0C9E2E8F527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36463" y="5086350"/>
                      <a:ext cx="330334" cy="42909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571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43" name="正方形/長方形 442">
                      <a:extLst>
                        <a:ext uri="{FF2B5EF4-FFF2-40B4-BE49-F238E27FC236}">
                          <a16:creationId xmlns:a16="http://schemas.microsoft.com/office/drawing/2014/main" id="{1345B019-94E1-44FB-9EB0-922748AE4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301492" y="5086350"/>
                      <a:ext cx="330334" cy="42909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571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44" name="正方形/長方形 443">
                      <a:extLst>
                        <a:ext uri="{FF2B5EF4-FFF2-40B4-BE49-F238E27FC236}">
                          <a16:creationId xmlns:a16="http://schemas.microsoft.com/office/drawing/2014/main" id="{79A8BDB2-5ACF-4C24-AD66-28CB1FCAEF8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022154" y="5086350"/>
                      <a:ext cx="330334" cy="42909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571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45" name="正方形/長方形 444">
                      <a:extLst>
                        <a:ext uri="{FF2B5EF4-FFF2-40B4-BE49-F238E27FC236}">
                          <a16:creationId xmlns:a16="http://schemas.microsoft.com/office/drawing/2014/main" id="{C62EA063-E9A6-4F7B-A931-8A72F77A328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82126" y="5086350"/>
                      <a:ext cx="330334" cy="42909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571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46" name="正方形/長方形 445">
                      <a:extLst>
                        <a:ext uri="{FF2B5EF4-FFF2-40B4-BE49-F238E27FC236}">
                          <a16:creationId xmlns:a16="http://schemas.microsoft.com/office/drawing/2014/main" id="{6C735865-0028-46D9-A92E-20CF90E25D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349750" y="4926398"/>
                      <a:ext cx="2954060" cy="589044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 w="571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47" name="正方形/長方形 446">
                      <a:extLst>
                        <a:ext uri="{FF2B5EF4-FFF2-40B4-BE49-F238E27FC236}">
                          <a16:creationId xmlns:a16="http://schemas.microsoft.com/office/drawing/2014/main" id="{11D433BA-1AD3-4C42-A75C-9B2C1AD034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51313" y="4926398"/>
                      <a:ext cx="930812" cy="589044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 w="571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58" name="正方形/長方形 457">
                      <a:extLst>
                        <a:ext uri="{FF2B5EF4-FFF2-40B4-BE49-F238E27FC236}">
                          <a16:creationId xmlns:a16="http://schemas.microsoft.com/office/drawing/2014/main" id="{8B12D675-0E9B-4B3F-85BD-C42DD011733D}"/>
                        </a:ext>
                      </a:extLst>
                    </p:cNvPr>
                    <p:cNvSpPr/>
                    <p:nvPr/>
                  </p:nvSpPr>
                  <p:spPr>
                    <a:xfrm flipV="1">
                      <a:off x="2333382" y="4926394"/>
                      <a:ext cx="399756" cy="589047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  <a:ln w="571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56" name="正方形/長方形 455">
                      <a:extLst>
                        <a:ext uri="{FF2B5EF4-FFF2-40B4-BE49-F238E27FC236}">
                          <a16:creationId xmlns:a16="http://schemas.microsoft.com/office/drawing/2014/main" id="{1CF6F8C7-4769-4EE8-A553-A4B204AC39AB}"/>
                        </a:ext>
                      </a:extLst>
                    </p:cNvPr>
                    <p:cNvSpPr/>
                    <p:nvPr/>
                  </p:nvSpPr>
                  <p:spPr>
                    <a:xfrm flipV="1">
                      <a:off x="1871446" y="4926395"/>
                      <a:ext cx="464547" cy="589047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  <a:ln w="571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54" name="正方形/長方形 453">
                      <a:extLst>
                        <a:ext uri="{FF2B5EF4-FFF2-40B4-BE49-F238E27FC236}">
                          <a16:creationId xmlns:a16="http://schemas.microsoft.com/office/drawing/2014/main" id="{96C0F9A9-C0DB-4C7C-8E6F-EFA5A142EE3B}"/>
                        </a:ext>
                      </a:extLst>
                    </p:cNvPr>
                    <p:cNvSpPr/>
                    <p:nvPr/>
                  </p:nvSpPr>
                  <p:spPr>
                    <a:xfrm flipV="1">
                      <a:off x="1308099" y="4385594"/>
                      <a:ext cx="569867" cy="1129848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  <a:ln w="571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dirty="0"/>
                    </a:p>
                  </p:txBody>
                </p:sp>
                <p:sp>
                  <p:nvSpPr>
                    <p:cNvPr id="452" name="正方形/長方形 451">
                      <a:extLst>
                        <a:ext uri="{FF2B5EF4-FFF2-40B4-BE49-F238E27FC236}">
                          <a16:creationId xmlns:a16="http://schemas.microsoft.com/office/drawing/2014/main" id="{4E46B1AE-99F5-428E-879C-64AC43AFE9F0}"/>
                        </a:ext>
                      </a:extLst>
                    </p:cNvPr>
                    <p:cNvSpPr/>
                    <p:nvPr/>
                  </p:nvSpPr>
                  <p:spPr>
                    <a:xfrm flipV="1">
                      <a:off x="699310" y="4385595"/>
                      <a:ext cx="611371" cy="1129848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  <a:ln w="571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309" name="グループ化 308">
                    <a:extLst>
                      <a:ext uri="{FF2B5EF4-FFF2-40B4-BE49-F238E27FC236}">
                        <a16:creationId xmlns:a16="http://schemas.microsoft.com/office/drawing/2014/main" id="{865B7BE0-28D7-4A03-AB9C-88B2440EBD69}"/>
                      </a:ext>
                    </a:extLst>
                  </p:cNvPr>
                  <p:cNvGrpSpPr/>
                  <p:nvPr/>
                </p:nvGrpSpPr>
                <p:grpSpPr>
                  <a:xfrm>
                    <a:off x="2436666" y="3151398"/>
                    <a:ext cx="930812" cy="1114836"/>
                    <a:chOff x="2691944" y="3197704"/>
                    <a:chExt cx="930812" cy="1114836"/>
                  </a:xfrm>
                </p:grpSpPr>
                <p:sp>
                  <p:nvSpPr>
                    <p:cNvPr id="415" name="正方形/長方形 414">
                      <a:extLst>
                        <a:ext uri="{FF2B5EF4-FFF2-40B4-BE49-F238E27FC236}">
                          <a16:creationId xmlns:a16="http://schemas.microsoft.com/office/drawing/2014/main" id="{CC6A6F1A-BC56-4C57-9E65-77339C6CB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91944" y="3197704"/>
                      <a:ext cx="930812" cy="1114836"/>
                    </a:xfrm>
                    <a:prstGeom prst="rect">
                      <a:avLst/>
                    </a:prstGeom>
                    <a:solidFill>
                      <a:schemeClr val="bg1">
                        <a:lumMod val="65000"/>
                      </a:schemeClr>
                    </a:solidFill>
                    <a:ln w="571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cxnSp>
                  <p:nvCxnSpPr>
                    <p:cNvPr id="416" name="直線コネクタ 415">
                      <a:extLst>
                        <a:ext uri="{FF2B5EF4-FFF2-40B4-BE49-F238E27FC236}">
                          <a16:creationId xmlns:a16="http://schemas.microsoft.com/office/drawing/2014/main" id="{B4C1F959-95BA-406F-92ED-8F143591EC2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3532756" y="4068573"/>
                      <a:ext cx="180000" cy="0"/>
                    </a:xfrm>
                    <a:prstGeom prst="line">
                      <a:avLst/>
                    </a:prstGeom>
                    <a:ln w="5715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10" name="グループ化 309">
                    <a:extLst>
                      <a:ext uri="{FF2B5EF4-FFF2-40B4-BE49-F238E27FC236}">
                        <a16:creationId xmlns:a16="http://schemas.microsoft.com/office/drawing/2014/main" id="{DB480BF2-F83D-4B18-A73A-D2385DCC5704}"/>
                      </a:ext>
                    </a:extLst>
                  </p:cNvPr>
                  <p:cNvGrpSpPr/>
                  <p:nvPr/>
                </p:nvGrpSpPr>
                <p:grpSpPr>
                  <a:xfrm>
                    <a:off x="3580293" y="3151397"/>
                    <a:ext cx="1395483" cy="780866"/>
                    <a:chOff x="3835571" y="3197703"/>
                    <a:chExt cx="1395483" cy="780866"/>
                  </a:xfrm>
                </p:grpSpPr>
                <p:sp>
                  <p:nvSpPr>
                    <p:cNvPr id="413" name="正方形/長方形 412">
                      <a:extLst>
                        <a:ext uri="{FF2B5EF4-FFF2-40B4-BE49-F238E27FC236}">
                          <a16:creationId xmlns:a16="http://schemas.microsoft.com/office/drawing/2014/main" id="{918FD918-5AE7-4DFE-BB20-742F4A86450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35571" y="3197703"/>
                      <a:ext cx="1395483" cy="780866"/>
                    </a:xfrm>
                    <a:prstGeom prst="rect">
                      <a:avLst/>
                    </a:prstGeom>
                    <a:solidFill>
                      <a:schemeClr val="bg1">
                        <a:lumMod val="65000"/>
                      </a:schemeClr>
                    </a:solidFill>
                    <a:ln w="571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cxnSp>
                  <p:nvCxnSpPr>
                    <p:cNvPr id="414" name="直線コネクタ 413">
                      <a:extLst>
                        <a:ext uri="{FF2B5EF4-FFF2-40B4-BE49-F238E27FC236}">
                          <a16:creationId xmlns:a16="http://schemas.microsoft.com/office/drawing/2014/main" id="{34A9B5F1-A951-45C1-87E9-142B343E533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938959" y="3978569"/>
                      <a:ext cx="216000" cy="0"/>
                    </a:xfrm>
                    <a:prstGeom prst="line">
                      <a:avLst/>
                    </a:prstGeom>
                    <a:ln w="5715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11" name="グループ化 310">
                    <a:extLst>
                      <a:ext uri="{FF2B5EF4-FFF2-40B4-BE49-F238E27FC236}">
                        <a16:creationId xmlns:a16="http://schemas.microsoft.com/office/drawing/2014/main" id="{4EBC2C3D-6698-40A4-A564-6986393420C1}"/>
                      </a:ext>
                    </a:extLst>
                  </p:cNvPr>
                  <p:cNvGrpSpPr/>
                  <p:nvPr/>
                </p:nvGrpSpPr>
                <p:grpSpPr>
                  <a:xfrm>
                    <a:off x="4975777" y="3151397"/>
                    <a:ext cx="730594" cy="780866"/>
                    <a:chOff x="3835572" y="3197703"/>
                    <a:chExt cx="730594" cy="780866"/>
                  </a:xfrm>
                </p:grpSpPr>
                <p:sp>
                  <p:nvSpPr>
                    <p:cNvPr id="411" name="正方形/長方形 410">
                      <a:extLst>
                        <a:ext uri="{FF2B5EF4-FFF2-40B4-BE49-F238E27FC236}">
                          <a16:creationId xmlns:a16="http://schemas.microsoft.com/office/drawing/2014/main" id="{F46D0325-8AA7-40B6-A0D6-3BE76666AF7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35572" y="3197703"/>
                      <a:ext cx="730594" cy="780866"/>
                    </a:xfrm>
                    <a:prstGeom prst="rect">
                      <a:avLst/>
                    </a:prstGeom>
                    <a:solidFill>
                      <a:schemeClr val="bg1">
                        <a:lumMod val="65000"/>
                      </a:schemeClr>
                    </a:solidFill>
                    <a:ln w="571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cxnSp>
                  <p:nvCxnSpPr>
                    <p:cNvPr id="412" name="直線コネクタ 411">
                      <a:extLst>
                        <a:ext uri="{FF2B5EF4-FFF2-40B4-BE49-F238E27FC236}">
                          <a16:creationId xmlns:a16="http://schemas.microsoft.com/office/drawing/2014/main" id="{69C75326-C1D6-4FC5-827B-597FF6342BA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938959" y="3978569"/>
                      <a:ext cx="180000" cy="0"/>
                    </a:xfrm>
                    <a:prstGeom prst="line">
                      <a:avLst/>
                    </a:prstGeom>
                    <a:ln w="5715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12" name="グループ化 311">
                    <a:extLst>
                      <a:ext uri="{FF2B5EF4-FFF2-40B4-BE49-F238E27FC236}">
                        <a16:creationId xmlns:a16="http://schemas.microsoft.com/office/drawing/2014/main" id="{55AC80C7-59A7-4C70-8637-1E3FA2D827A0}"/>
                      </a:ext>
                    </a:extLst>
                  </p:cNvPr>
                  <p:cNvGrpSpPr/>
                  <p:nvPr/>
                </p:nvGrpSpPr>
                <p:grpSpPr>
                  <a:xfrm>
                    <a:off x="6416291" y="3151397"/>
                    <a:ext cx="1395483" cy="780866"/>
                    <a:chOff x="3835571" y="3197703"/>
                    <a:chExt cx="1395483" cy="780866"/>
                  </a:xfrm>
                </p:grpSpPr>
                <p:sp>
                  <p:nvSpPr>
                    <p:cNvPr id="409" name="正方形/長方形 408">
                      <a:extLst>
                        <a:ext uri="{FF2B5EF4-FFF2-40B4-BE49-F238E27FC236}">
                          <a16:creationId xmlns:a16="http://schemas.microsoft.com/office/drawing/2014/main" id="{5D86D7BF-F1EE-4115-9AB1-B66D9C05A9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35571" y="3197703"/>
                      <a:ext cx="1395483" cy="780866"/>
                    </a:xfrm>
                    <a:prstGeom prst="rect">
                      <a:avLst/>
                    </a:prstGeom>
                    <a:solidFill>
                      <a:schemeClr val="bg1">
                        <a:lumMod val="65000"/>
                      </a:schemeClr>
                    </a:solidFill>
                    <a:ln w="571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cxnSp>
                  <p:nvCxnSpPr>
                    <p:cNvPr id="410" name="直線コネクタ 409">
                      <a:extLst>
                        <a:ext uri="{FF2B5EF4-FFF2-40B4-BE49-F238E27FC236}">
                          <a16:creationId xmlns:a16="http://schemas.microsoft.com/office/drawing/2014/main" id="{8B7693F3-58EC-4727-B8C8-3118ABF3B6A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938959" y="3978569"/>
                      <a:ext cx="216000" cy="0"/>
                    </a:xfrm>
                    <a:prstGeom prst="line">
                      <a:avLst/>
                    </a:prstGeom>
                    <a:ln w="5715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13" name="グループ化 312">
                    <a:extLst>
                      <a:ext uri="{FF2B5EF4-FFF2-40B4-BE49-F238E27FC236}">
                        <a16:creationId xmlns:a16="http://schemas.microsoft.com/office/drawing/2014/main" id="{14727316-690C-4BC4-9A4F-74C1BECD4A22}"/>
                      </a:ext>
                    </a:extLst>
                  </p:cNvPr>
                  <p:cNvGrpSpPr/>
                  <p:nvPr/>
                </p:nvGrpSpPr>
                <p:grpSpPr>
                  <a:xfrm>
                    <a:off x="7814933" y="3151397"/>
                    <a:ext cx="730594" cy="780866"/>
                    <a:chOff x="3835572" y="3197703"/>
                    <a:chExt cx="730594" cy="780866"/>
                  </a:xfrm>
                </p:grpSpPr>
                <p:sp>
                  <p:nvSpPr>
                    <p:cNvPr id="407" name="正方形/長方形 406">
                      <a:extLst>
                        <a:ext uri="{FF2B5EF4-FFF2-40B4-BE49-F238E27FC236}">
                          <a16:creationId xmlns:a16="http://schemas.microsoft.com/office/drawing/2014/main" id="{7E915F9C-4EFC-4C1E-B575-CC7A25B345A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35572" y="3197703"/>
                      <a:ext cx="730594" cy="780866"/>
                    </a:xfrm>
                    <a:prstGeom prst="rect">
                      <a:avLst/>
                    </a:prstGeom>
                    <a:solidFill>
                      <a:schemeClr val="bg1">
                        <a:lumMod val="65000"/>
                      </a:schemeClr>
                    </a:solidFill>
                    <a:ln w="571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cxnSp>
                  <p:nvCxnSpPr>
                    <p:cNvPr id="408" name="直線コネクタ 407">
                      <a:extLst>
                        <a:ext uri="{FF2B5EF4-FFF2-40B4-BE49-F238E27FC236}">
                          <a16:creationId xmlns:a16="http://schemas.microsoft.com/office/drawing/2014/main" id="{3CD5E86C-86A5-43AD-BFB9-33AA5D6CA22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324726" y="3978569"/>
                      <a:ext cx="180000" cy="0"/>
                    </a:xfrm>
                    <a:prstGeom prst="line">
                      <a:avLst/>
                    </a:prstGeom>
                    <a:ln w="5715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14" name="グループ化 313">
                    <a:extLst>
                      <a:ext uri="{FF2B5EF4-FFF2-40B4-BE49-F238E27FC236}">
                        <a16:creationId xmlns:a16="http://schemas.microsoft.com/office/drawing/2014/main" id="{9D850482-08A1-433F-80DE-363EEE09827A}"/>
                      </a:ext>
                    </a:extLst>
                  </p:cNvPr>
                  <p:cNvGrpSpPr/>
                  <p:nvPr/>
                </p:nvGrpSpPr>
                <p:grpSpPr>
                  <a:xfrm>
                    <a:off x="7331067" y="4286324"/>
                    <a:ext cx="514298" cy="429092"/>
                    <a:chOff x="7591425" y="4327550"/>
                    <a:chExt cx="514298" cy="429092"/>
                  </a:xfrm>
                </p:grpSpPr>
                <p:sp>
                  <p:nvSpPr>
                    <p:cNvPr id="405" name="正方形/長方形 404">
                      <a:extLst>
                        <a:ext uri="{FF2B5EF4-FFF2-40B4-BE49-F238E27FC236}">
                          <a16:creationId xmlns:a16="http://schemas.microsoft.com/office/drawing/2014/main" id="{3E3412BE-EC8A-4569-A702-38B0073E4A4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91425" y="4327550"/>
                      <a:ext cx="514298" cy="429092"/>
                    </a:xfrm>
                    <a:prstGeom prst="rect">
                      <a:avLst/>
                    </a:prstGeom>
                    <a:solidFill>
                      <a:schemeClr val="bg1">
                        <a:lumMod val="65000"/>
                      </a:schemeClr>
                    </a:solidFill>
                    <a:ln w="571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cxnSp>
                  <p:nvCxnSpPr>
                    <p:cNvPr id="406" name="直線コネクタ 405">
                      <a:extLst>
                        <a:ext uri="{FF2B5EF4-FFF2-40B4-BE49-F238E27FC236}">
                          <a16:creationId xmlns:a16="http://schemas.microsoft.com/office/drawing/2014/main" id="{03A4A3C4-D176-485E-B0A4-767CF337C30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8105723" y="4492917"/>
                      <a:ext cx="0" cy="144000"/>
                    </a:xfrm>
                    <a:prstGeom prst="line">
                      <a:avLst/>
                    </a:prstGeom>
                    <a:ln w="5715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15" name="グループ化 314">
                    <a:extLst>
                      <a:ext uri="{FF2B5EF4-FFF2-40B4-BE49-F238E27FC236}">
                        <a16:creationId xmlns:a16="http://schemas.microsoft.com/office/drawing/2014/main" id="{F2B368D9-BB8C-4884-9673-D364E2F7D614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8629967" y="4276982"/>
                    <a:ext cx="514298" cy="429092"/>
                    <a:chOff x="7591425" y="4327550"/>
                    <a:chExt cx="514298" cy="429092"/>
                  </a:xfrm>
                </p:grpSpPr>
                <p:sp>
                  <p:nvSpPr>
                    <p:cNvPr id="403" name="正方形/長方形 402">
                      <a:extLst>
                        <a:ext uri="{FF2B5EF4-FFF2-40B4-BE49-F238E27FC236}">
                          <a16:creationId xmlns:a16="http://schemas.microsoft.com/office/drawing/2014/main" id="{58FE0DF7-9930-45B7-8489-7C194B15C4B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91425" y="4327550"/>
                      <a:ext cx="514298" cy="429092"/>
                    </a:xfrm>
                    <a:prstGeom prst="rect">
                      <a:avLst/>
                    </a:prstGeom>
                    <a:solidFill>
                      <a:schemeClr val="bg1">
                        <a:lumMod val="65000"/>
                      </a:schemeClr>
                    </a:solidFill>
                    <a:ln w="571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cxnSp>
                  <p:nvCxnSpPr>
                    <p:cNvPr id="404" name="直線コネクタ 403">
                      <a:extLst>
                        <a:ext uri="{FF2B5EF4-FFF2-40B4-BE49-F238E27FC236}">
                          <a16:creationId xmlns:a16="http://schemas.microsoft.com/office/drawing/2014/main" id="{C456FC81-926C-4DC1-BB58-8AD112402FA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8105723" y="4492917"/>
                      <a:ext cx="0" cy="144000"/>
                    </a:xfrm>
                    <a:prstGeom prst="line">
                      <a:avLst/>
                    </a:prstGeom>
                    <a:ln w="5715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16" name="グループ化 315">
                    <a:extLst>
                      <a:ext uri="{FF2B5EF4-FFF2-40B4-BE49-F238E27FC236}">
                        <a16:creationId xmlns:a16="http://schemas.microsoft.com/office/drawing/2014/main" id="{E8247BCB-7367-4D2A-8688-9CB198C21DE3}"/>
                      </a:ext>
                    </a:extLst>
                  </p:cNvPr>
                  <p:cNvGrpSpPr/>
                  <p:nvPr/>
                </p:nvGrpSpPr>
                <p:grpSpPr>
                  <a:xfrm>
                    <a:off x="9139573" y="4276982"/>
                    <a:ext cx="561755" cy="429092"/>
                    <a:chOff x="7591424" y="4327550"/>
                    <a:chExt cx="561755" cy="429092"/>
                  </a:xfrm>
                </p:grpSpPr>
                <p:sp>
                  <p:nvSpPr>
                    <p:cNvPr id="401" name="正方形/長方形 400">
                      <a:extLst>
                        <a:ext uri="{FF2B5EF4-FFF2-40B4-BE49-F238E27FC236}">
                          <a16:creationId xmlns:a16="http://schemas.microsoft.com/office/drawing/2014/main" id="{38910597-D6FA-4B04-8CDF-F532760061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91424" y="4327550"/>
                      <a:ext cx="561755" cy="429092"/>
                    </a:xfrm>
                    <a:prstGeom prst="rect">
                      <a:avLst/>
                    </a:prstGeom>
                    <a:solidFill>
                      <a:schemeClr val="bg1">
                        <a:lumMod val="65000"/>
                      </a:schemeClr>
                    </a:solidFill>
                    <a:ln w="571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cxnSp>
                  <p:nvCxnSpPr>
                    <p:cNvPr id="402" name="直線コネクタ 401">
                      <a:extLst>
                        <a:ext uri="{FF2B5EF4-FFF2-40B4-BE49-F238E27FC236}">
                          <a16:creationId xmlns:a16="http://schemas.microsoft.com/office/drawing/2014/main" id="{0D9D1B42-8C0B-4CC9-86AA-3635CD5E7E7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8153179" y="4492917"/>
                      <a:ext cx="0" cy="144000"/>
                    </a:xfrm>
                    <a:prstGeom prst="line">
                      <a:avLst/>
                    </a:prstGeom>
                    <a:ln w="5715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17" name="グループ化 316">
                    <a:extLst>
                      <a:ext uri="{FF2B5EF4-FFF2-40B4-BE49-F238E27FC236}">
                        <a16:creationId xmlns:a16="http://schemas.microsoft.com/office/drawing/2014/main" id="{B5CC6115-24A1-4F75-ADDA-30EDACEBBB57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8785170" y="3147135"/>
                    <a:ext cx="916155" cy="1119099"/>
                    <a:chOff x="7591425" y="4327550"/>
                    <a:chExt cx="514298" cy="429092"/>
                  </a:xfrm>
                </p:grpSpPr>
                <p:sp>
                  <p:nvSpPr>
                    <p:cNvPr id="399" name="正方形/長方形 398">
                      <a:extLst>
                        <a:ext uri="{FF2B5EF4-FFF2-40B4-BE49-F238E27FC236}">
                          <a16:creationId xmlns:a16="http://schemas.microsoft.com/office/drawing/2014/main" id="{A1C01293-71D0-40F9-880E-0CCDD71797C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91425" y="4327550"/>
                      <a:ext cx="514298" cy="429092"/>
                    </a:xfrm>
                    <a:prstGeom prst="rect">
                      <a:avLst/>
                    </a:prstGeom>
                    <a:solidFill>
                      <a:schemeClr val="bg1">
                        <a:lumMod val="65000"/>
                      </a:schemeClr>
                    </a:solidFill>
                    <a:ln w="571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cxnSp>
                  <p:nvCxnSpPr>
                    <p:cNvPr id="400" name="直線コネクタ 399">
                      <a:extLst>
                        <a:ext uri="{FF2B5EF4-FFF2-40B4-BE49-F238E27FC236}">
                          <a16:creationId xmlns:a16="http://schemas.microsoft.com/office/drawing/2014/main" id="{EDE83CC3-BDC8-461E-AF17-0623BFC7474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8105723" y="4651782"/>
                      <a:ext cx="0" cy="69017"/>
                    </a:xfrm>
                    <a:prstGeom prst="line">
                      <a:avLst/>
                    </a:prstGeom>
                    <a:ln w="5715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18" name="正方形/長方形 317">
                    <a:extLst>
                      <a:ext uri="{FF2B5EF4-FFF2-40B4-BE49-F238E27FC236}">
                        <a16:creationId xmlns:a16="http://schemas.microsoft.com/office/drawing/2014/main" id="{E9187981-26AA-401E-A063-04013C1DC2B0}"/>
                      </a:ext>
                    </a:extLst>
                  </p:cNvPr>
                  <p:cNvSpPr/>
                  <p:nvPr/>
                </p:nvSpPr>
                <p:spPr>
                  <a:xfrm>
                    <a:off x="2436666" y="4286323"/>
                    <a:ext cx="1067013" cy="427333"/>
                  </a:xfrm>
                  <a:prstGeom prst="rect">
                    <a:avLst/>
                  </a:prstGeom>
                  <a:solidFill>
                    <a:schemeClr val="tx1"/>
                  </a:solidFill>
                  <a:ln w="571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319" name="直線コネクタ 318">
                    <a:extLst>
                      <a:ext uri="{FF2B5EF4-FFF2-40B4-BE49-F238E27FC236}">
                        <a16:creationId xmlns:a16="http://schemas.microsoft.com/office/drawing/2014/main" id="{F7977FF8-D762-4C1E-8F38-0D832F65081A}"/>
                      </a:ext>
                    </a:extLst>
                  </p:cNvPr>
                  <p:cNvCxnSpPr/>
                  <p:nvPr/>
                </p:nvCxnSpPr>
                <p:spPr>
                  <a:xfrm>
                    <a:off x="5749917" y="4715416"/>
                    <a:ext cx="1323975" cy="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0" name="正方形/長方形 319">
                    <a:extLst>
                      <a:ext uri="{FF2B5EF4-FFF2-40B4-BE49-F238E27FC236}">
                        <a16:creationId xmlns:a16="http://schemas.microsoft.com/office/drawing/2014/main" id="{AB06D010-BECF-4899-85D4-49400DD30901}"/>
                      </a:ext>
                    </a:extLst>
                  </p:cNvPr>
                  <p:cNvSpPr/>
                  <p:nvPr/>
                </p:nvSpPr>
                <p:spPr>
                  <a:xfrm>
                    <a:off x="6919921" y="4286324"/>
                    <a:ext cx="145349" cy="429092"/>
                  </a:xfrm>
                  <a:prstGeom prst="rect">
                    <a:avLst/>
                  </a:prstGeom>
                  <a:solidFill>
                    <a:schemeClr val="tx1"/>
                  </a:solidFill>
                  <a:ln w="571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grpSp>
                <p:nvGrpSpPr>
                  <p:cNvPr id="321" name="グループ化 320">
                    <a:extLst>
                      <a:ext uri="{FF2B5EF4-FFF2-40B4-BE49-F238E27FC236}">
                        <a16:creationId xmlns:a16="http://schemas.microsoft.com/office/drawing/2014/main" id="{E8EC497B-1E5E-4A9B-B349-67C68F9EA09E}"/>
                      </a:ext>
                    </a:extLst>
                  </p:cNvPr>
                  <p:cNvGrpSpPr/>
                  <p:nvPr/>
                </p:nvGrpSpPr>
                <p:grpSpPr>
                  <a:xfrm>
                    <a:off x="3894601" y="4258034"/>
                    <a:ext cx="3974997" cy="468000"/>
                    <a:chOff x="4154959" y="4299260"/>
                    <a:chExt cx="3974997" cy="468000"/>
                  </a:xfrm>
                </p:grpSpPr>
                <p:cxnSp>
                  <p:nvCxnSpPr>
                    <p:cNvPr id="396" name="直線コネクタ 395">
                      <a:extLst>
                        <a:ext uri="{FF2B5EF4-FFF2-40B4-BE49-F238E27FC236}">
                          <a16:creationId xmlns:a16="http://schemas.microsoft.com/office/drawing/2014/main" id="{9BE740E3-2647-482F-B435-B25405CEF1C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313956" y="4327550"/>
                      <a:ext cx="3816000" cy="0"/>
                    </a:xfrm>
                    <a:prstGeom prst="line">
                      <a:avLst/>
                    </a:prstGeom>
                    <a:ln w="571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7" name="直線コネクタ 396">
                      <a:extLst>
                        <a:ext uri="{FF2B5EF4-FFF2-40B4-BE49-F238E27FC236}">
                          <a16:creationId xmlns:a16="http://schemas.microsoft.com/office/drawing/2014/main" id="{5C6224E0-8BA5-410A-9C69-3DB70BD411F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154959" y="4754884"/>
                      <a:ext cx="252000" cy="0"/>
                    </a:xfrm>
                    <a:prstGeom prst="line">
                      <a:avLst/>
                    </a:prstGeom>
                    <a:ln w="571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8" name="直線コネクタ 397">
                      <a:extLst>
                        <a:ext uri="{FF2B5EF4-FFF2-40B4-BE49-F238E27FC236}">
                          <a16:creationId xmlns:a16="http://schemas.microsoft.com/office/drawing/2014/main" id="{624A452C-D1B9-4559-8024-20A0C890D9A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4072002" y="4533260"/>
                      <a:ext cx="468000" cy="0"/>
                    </a:xfrm>
                    <a:prstGeom prst="line">
                      <a:avLst/>
                    </a:prstGeom>
                    <a:ln w="571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22" name="グループ化 321">
                    <a:extLst>
                      <a:ext uri="{FF2B5EF4-FFF2-40B4-BE49-F238E27FC236}">
                        <a16:creationId xmlns:a16="http://schemas.microsoft.com/office/drawing/2014/main" id="{E75A7C9C-FA78-43AB-9697-588E30D1BF39}"/>
                      </a:ext>
                    </a:extLst>
                  </p:cNvPr>
                  <p:cNvGrpSpPr/>
                  <p:nvPr/>
                </p:nvGrpSpPr>
                <p:grpSpPr>
                  <a:xfrm>
                    <a:off x="5741295" y="4490135"/>
                    <a:ext cx="810000" cy="32400"/>
                    <a:chOff x="6001653" y="4531361"/>
                    <a:chExt cx="810000" cy="32400"/>
                  </a:xfrm>
                </p:grpSpPr>
                <p:cxnSp>
                  <p:nvCxnSpPr>
                    <p:cNvPr id="393" name="直線コネクタ 392">
                      <a:extLst>
                        <a:ext uri="{FF2B5EF4-FFF2-40B4-BE49-F238E27FC236}">
                          <a16:creationId xmlns:a16="http://schemas.microsoft.com/office/drawing/2014/main" id="{0BB530BD-1273-4782-A6A6-69C9D473ABFA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6001653" y="4563761"/>
                      <a:ext cx="81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4" name="直線コネクタ 393">
                      <a:extLst>
                        <a:ext uri="{FF2B5EF4-FFF2-40B4-BE49-F238E27FC236}">
                          <a16:creationId xmlns:a16="http://schemas.microsoft.com/office/drawing/2014/main" id="{E1E3DFBA-3A1F-4C46-8666-D5471890F4A1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6050757" y="4537054"/>
                      <a:ext cx="756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5" name="直線コネクタ 394">
                      <a:extLst>
                        <a:ext uri="{FF2B5EF4-FFF2-40B4-BE49-F238E27FC236}">
                          <a16:creationId xmlns:a16="http://schemas.microsoft.com/office/drawing/2014/main" id="{A5F29537-717B-47E3-A1EF-3AFFAB303AA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790557" y="4547561"/>
                      <a:ext cx="324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23" name="グループ化 322">
                    <a:extLst>
                      <a:ext uri="{FF2B5EF4-FFF2-40B4-BE49-F238E27FC236}">
                        <a16:creationId xmlns:a16="http://schemas.microsoft.com/office/drawing/2014/main" id="{9C54090A-AE68-4D09-8759-326EA55574C4}"/>
                      </a:ext>
                    </a:extLst>
                  </p:cNvPr>
                  <p:cNvGrpSpPr/>
                  <p:nvPr/>
                </p:nvGrpSpPr>
                <p:grpSpPr>
                  <a:xfrm>
                    <a:off x="5767730" y="4522535"/>
                    <a:ext cx="677692" cy="180000"/>
                    <a:chOff x="6028088" y="4563761"/>
                    <a:chExt cx="677692" cy="180000"/>
                  </a:xfrm>
                </p:grpSpPr>
                <p:cxnSp>
                  <p:nvCxnSpPr>
                    <p:cNvPr id="381" name="直線コネクタ 380">
                      <a:extLst>
                        <a:ext uri="{FF2B5EF4-FFF2-40B4-BE49-F238E27FC236}">
                          <a16:creationId xmlns:a16="http://schemas.microsoft.com/office/drawing/2014/main" id="{40EE3770-6A67-431C-A5F5-4039C7DF504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5938088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2" name="直線コネクタ 381">
                      <a:extLst>
                        <a:ext uri="{FF2B5EF4-FFF2-40B4-BE49-F238E27FC236}">
                          <a16:creationId xmlns:a16="http://schemas.microsoft.com/office/drawing/2014/main" id="{E59705B5-27CB-4B67-9D48-51625CB81F1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5999696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3" name="直線コネクタ 382">
                      <a:extLst>
                        <a:ext uri="{FF2B5EF4-FFF2-40B4-BE49-F238E27FC236}">
                          <a16:creationId xmlns:a16="http://schemas.microsoft.com/office/drawing/2014/main" id="{623F3ECD-3E5C-4834-B469-90BDEFD7365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061304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4" name="直線コネクタ 383">
                      <a:extLst>
                        <a:ext uri="{FF2B5EF4-FFF2-40B4-BE49-F238E27FC236}">
                          <a16:creationId xmlns:a16="http://schemas.microsoft.com/office/drawing/2014/main" id="{C3FDE267-146A-4456-8A81-14724CA0038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122912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5" name="直線コネクタ 384">
                      <a:extLst>
                        <a:ext uri="{FF2B5EF4-FFF2-40B4-BE49-F238E27FC236}">
                          <a16:creationId xmlns:a16="http://schemas.microsoft.com/office/drawing/2014/main" id="{AE20AD8E-FCDE-4C7A-A4D0-D8DF2CF33FF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184520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6" name="直線コネクタ 385">
                      <a:extLst>
                        <a:ext uri="{FF2B5EF4-FFF2-40B4-BE49-F238E27FC236}">
                          <a16:creationId xmlns:a16="http://schemas.microsoft.com/office/drawing/2014/main" id="{2A63E822-4A3D-4B62-B055-AB3672B804D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246128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7" name="直線コネクタ 386">
                      <a:extLst>
                        <a:ext uri="{FF2B5EF4-FFF2-40B4-BE49-F238E27FC236}">
                          <a16:creationId xmlns:a16="http://schemas.microsoft.com/office/drawing/2014/main" id="{E568E920-315B-41DC-9760-73E70E39DD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307736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8" name="直線コネクタ 387">
                      <a:extLst>
                        <a:ext uri="{FF2B5EF4-FFF2-40B4-BE49-F238E27FC236}">
                          <a16:creationId xmlns:a16="http://schemas.microsoft.com/office/drawing/2014/main" id="{B5BC485B-1817-4C3A-982D-D2DF3FDD4BD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369344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9" name="直線コネクタ 388">
                      <a:extLst>
                        <a:ext uri="{FF2B5EF4-FFF2-40B4-BE49-F238E27FC236}">
                          <a16:creationId xmlns:a16="http://schemas.microsoft.com/office/drawing/2014/main" id="{297A8C63-70DB-4B30-83FC-952D1655919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430952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0" name="直線コネクタ 389">
                      <a:extLst>
                        <a:ext uri="{FF2B5EF4-FFF2-40B4-BE49-F238E27FC236}">
                          <a16:creationId xmlns:a16="http://schemas.microsoft.com/office/drawing/2014/main" id="{01CEE6A0-DA09-4F91-8B8E-BDC9F3BE34A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492560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1" name="直線コネクタ 390">
                      <a:extLst>
                        <a:ext uri="{FF2B5EF4-FFF2-40B4-BE49-F238E27FC236}">
                          <a16:creationId xmlns:a16="http://schemas.microsoft.com/office/drawing/2014/main" id="{4D006780-0A64-4438-AFCD-8EA45B3D0B0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554168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2" name="直線コネクタ 391">
                      <a:extLst>
                        <a:ext uri="{FF2B5EF4-FFF2-40B4-BE49-F238E27FC236}">
                          <a16:creationId xmlns:a16="http://schemas.microsoft.com/office/drawing/2014/main" id="{EBFF2B05-EDA7-40D7-A41B-F0FA3547AE1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615780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24" name="グループ化 323">
                    <a:extLst>
                      <a:ext uri="{FF2B5EF4-FFF2-40B4-BE49-F238E27FC236}">
                        <a16:creationId xmlns:a16="http://schemas.microsoft.com/office/drawing/2014/main" id="{AFCFF9FF-F8EF-40B8-B7B6-39835B1CE2CE}"/>
                      </a:ext>
                    </a:extLst>
                  </p:cNvPr>
                  <p:cNvGrpSpPr/>
                  <p:nvPr/>
                </p:nvGrpSpPr>
                <p:grpSpPr>
                  <a:xfrm>
                    <a:off x="5817648" y="4308392"/>
                    <a:ext cx="677692" cy="180000"/>
                    <a:chOff x="6028088" y="4563761"/>
                    <a:chExt cx="677692" cy="180000"/>
                  </a:xfrm>
                </p:grpSpPr>
                <p:cxnSp>
                  <p:nvCxnSpPr>
                    <p:cNvPr id="369" name="直線コネクタ 368">
                      <a:extLst>
                        <a:ext uri="{FF2B5EF4-FFF2-40B4-BE49-F238E27FC236}">
                          <a16:creationId xmlns:a16="http://schemas.microsoft.com/office/drawing/2014/main" id="{D5B594C4-257C-47DD-89C0-45F5980E153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5938088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0" name="直線コネクタ 369">
                      <a:extLst>
                        <a:ext uri="{FF2B5EF4-FFF2-40B4-BE49-F238E27FC236}">
                          <a16:creationId xmlns:a16="http://schemas.microsoft.com/office/drawing/2014/main" id="{3405BAFB-6C29-43A1-951D-F31F10518F4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5999696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1" name="直線コネクタ 370">
                      <a:extLst>
                        <a:ext uri="{FF2B5EF4-FFF2-40B4-BE49-F238E27FC236}">
                          <a16:creationId xmlns:a16="http://schemas.microsoft.com/office/drawing/2014/main" id="{457E3F9B-0FDA-4A98-B502-6234EDA424A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061304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2" name="直線コネクタ 371">
                      <a:extLst>
                        <a:ext uri="{FF2B5EF4-FFF2-40B4-BE49-F238E27FC236}">
                          <a16:creationId xmlns:a16="http://schemas.microsoft.com/office/drawing/2014/main" id="{24AD9262-2CEB-4B36-890E-5A15977E5E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122912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3" name="直線コネクタ 372">
                      <a:extLst>
                        <a:ext uri="{FF2B5EF4-FFF2-40B4-BE49-F238E27FC236}">
                          <a16:creationId xmlns:a16="http://schemas.microsoft.com/office/drawing/2014/main" id="{E0960A6E-B793-4A82-8ED1-BE3DF91039A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184520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4" name="直線コネクタ 373">
                      <a:extLst>
                        <a:ext uri="{FF2B5EF4-FFF2-40B4-BE49-F238E27FC236}">
                          <a16:creationId xmlns:a16="http://schemas.microsoft.com/office/drawing/2014/main" id="{77DCCBC7-25A9-4768-B0E3-290931C2085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246128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5" name="直線コネクタ 374">
                      <a:extLst>
                        <a:ext uri="{FF2B5EF4-FFF2-40B4-BE49-F238E27FC236}">
                          <a16:creationId xmlns:a16="http://schemas.microsoft.com/office/drawing/2014/main" id="{36B1800B-DCB2-4042-9C7B-CADE7E4648F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307736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6" name="直線コネクタ 375">
                      <a:extLst>
                        <a:ext uri="{FF2B5EF4-FFF2-40B4-BE49-F238E27FC236}">
                          <a16:creationId xmlns:a16="http://schemas.microsoft.com/office/drawing/2014/main" id="{FD96527F-147A-40AB-B664-17E09C098EB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369344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7" name="直線コネクタ 376">
                      <a:extLst>
                        <a:ext uri="{FF2B5EF4-FFF2-40B4-BE49-F238E27FC236}">
                          <a16:creationId xmlns:a16="http://schemas.microsoft.com/office/drawing/2014/main" id="{EC6B25C4-60E4-4CAD-B952-0F9FE36BDAD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430952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8" name="直線コネクタ 377">
                      <a:extLst>
                        <a:ext uri="{FF2B5EF4-FFF2-40B4-BE49-F238E27FC236}">
                          <a16:creationId xmlns:a16="http://schemas.microsoft.com/office/drawing/2014/main" id="{7C4BBBE4-B67C-4E5F-AC56-D5F8CD81349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492560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9" name="直線コネクタ 378">
                      <a:extLst>
                        <a:ext uri="{FF2B5EF4-FFF2-40B4-BE49-F238E27FC236}">
                          <a16:creationId xmlns:a16="http://schemas.microsoft.com/office/drawing/2014/main" id="{B7E8D768-B0E5-4C2B-9CCA-B6A9046EEA2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554168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0" name="直線コネクタ 379">
                      <a:extLst>
                        <a:ext uri="{FF2B5EF4-FFF2-40B4-BE49-F238E27FC236}">
                          <a16:creationId xmlns:a16="http://schemas.microsoft.com/office/drawing/2014/main" id="{DEF7107C-BDB2-4B1A-9BCC-C26EF3EF44B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615780" y="4653761"/>
                      <a:ext cx="180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25" name="直線コネクタ 324">
                    <a:extLst>
                      <a:ext uri="{FF2B5EF4-FFF2-40B4-BE49-F238E27FC236}">
                        <a16:creationId xmlns:a16="http://schemas.microsoft.com/office/drawing/2014/main" id="{1A076EF3-E768-4FD6-A34C-8A4D1AB6B0B3}"/>
                      </a:ext>
                    </a:extLst>
                  </p:cNvPr>
                  <p:cNvCxnSpPr/>
                  <p:nvPr/>
                </p:nvCxnSpPr>
                <p:spPr>
                  <a:xfrm>
                    <a:off x="7223014" y="4715416"/>
                    <a:ext cx="792000" cy="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6" name="直線コネクタ 325">
                    <a:extLst>
                      <a:ext uri="{FF2B5EF4-FFF2-40B4-BE49-F238E27FC236}">
                        <a16:creationId xmlns:a16="http://schemas.microsoft.com/office/drawing/2014/main" id="{50C98E40-441E-4576-A61A-86732D1D322A}"/>
                      </a:ext>
                    </a:extLst>
                  </p:cNvPr>
                  <p:cNvCxnSpPr/>
                  <p:nvPr/>
                </p:nvCxnSpPr>
                <p:spPr>
                  <a:xfrm>
                    <a:off x="8424406" y="4706074"/>
                    <a:ext cx="792000" cy="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327" name="図 326">
                    <a:extLst>
                      <a:ext uri="{FF2B5EF4-FFF2-40B4-BE49-F238E27FC236}">
                        <a16:creationId xmlns:a16="http://schemas.microsoft.com/office/drawing/2014/main" id="{BB579995-AC54-4128-8548-E66041F7095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2878" r="3800" b="7966"/>
                  <a:stretch/>
                </p:blipFill>
                <p:spPr bwMode="auto">
                  <a:xfrm>
                    <a:off x="3575455" y="4929238"/>
                    <a:ext cx="306000" cy="655570"/>
                  </a:xfrm>
                  <a:prstGeom prst="rect">
                    <a:avLst/>
                  </a:prstGeom>
                  <a:ln>
                    <a:noFill/>
                  </a:ln>
                  <a:extLst>
                    <a:ext uri="{53640926-AAD7-44D8-BBD7-CCE9431645EC}">
                      <a14:shadowObscured xmlns:a14="http://schemas.microsoft.com/office/drawing/2010/main"/>
                    </a:ext>
                  </a:extLst>
                </p:spPr>
              </p:pic>
              <p:pic>
                <p:nvPicPr>
                  <p:cNvPr id="328" name="図 327">
                    <a:extLst>
                      <a:ext uri="{FF2B5EF4-FFF2-40B4-BE49-F238E27FC236}">
                        <a16:creationId xmlns:a16="http://schemas.microsoft.com/office/drawing/2014/main" id="{DFFC04B4-ED4D-4235-AE10-E8E2092A444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2878" r="3800" b="7966"/>
                  <a:stretch/>
                </p:blipFill>
                <p:spPr bwMode="auto">
                  <a:xfrm>
                    <a:off x="3890637" y="4929237"/>
                    <a:ext cx="306000" cy="655570"/>
                  </a:xfrm>
                  <a:prstGeom prst="rect">
                    <a:avLst/>
                  </a:prstGeom>
                  <a:ln>
                    <a:noFill/>
                  </a:ln>
                  <a:extLst>
                    <a:ext uri="{53640926-AAD7-44D8-BBD7-CCE9431645EC}">
                      <a14:shadowObscured xmlns:a14="http://schemas.microsoft.com/office/drawing/2010/main"/>
                    </a:ext>
                  </a:extLst>
                </p:spPr>
              </p:pic>
              <p:pic>
                <p:nvPicPr>
                  <p:cNvPr id="329" name="図 328">
                    <a:extLst>
                      <a:ext uri="{FF2B5EF4-FFF2-40B4-BE49-F238E27FC236}">
                        <a16:creationId xmlns:a16="http://schemas.microsoft.com/office/drawing/2014/main" id="{7C861A36-630C-4D2A-9681-51806265CF6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2878" r="3800" b="7966"/>
                  <a:stretch/>
                </p:blipFill>
                <p:spPr bwMode="auto">
                  <a:xfrm>
                    <a:off x="7190242" y="4929238"/>
                    <a:ext cx="306000" cy="655570"/>
                  </a:xfrm>
                  <a:prstGeom prst="rect">
                    <a:avLst/>
                  </a:prstGeom>
                  <a:ln>
                    <a:noFill/>
                  </a:ln>
                  <a:extLst>
                    <a:ext uri="{53640926-AAD7-44D8-BBD7-CCE9431645EC}">
                      <a14:shadowObscured xmlns:a14="http://schemas.microsoft.com/office/drawing/2010/main"/>
                    </a:ext>
                  </a:extLst>
                </p:spPr>
              </p:pic>
              <p:pic>
                <p:nvPicPr>
                  <p:cNvPr id="330" name="図 329">
                    <a:extLst>
                      <a:ext uri="{FF2B5EF4-FFF2-40B4-BE49-F238E27FC236}">
                        <a16:creationId xmlns:a16="http://schemas.microsoft.com/office/drawing/2014/main" id="{12B4F0B1-3E40-4D7D-B701-A3226D66D01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2878" r="3800" b="7966"/>
                  <a:stretch/>
                </p:blipFill>
                <p:spPr bwMode="auto">
                  <a:xfrm>
                    <a:off x="7505424" y="4929237"/>
                    <a:ext cx="306000" cy="655570"/>
                  </a:xfrm>
                  <a:prstGeom prst="rect">
                    <a:avLst/>
                  </a:prstGeom>
                  <a:ln>
                    <a:noFill/>
                  </a:ln>
                  <a:extLst>
                    <a:ext uri="{53640926-AAD7-44D8-BBD7-CCE9431645EC}">
                      <a14:shadowObscured xmlns:a14="http://schemas.microsoft.com/office/drawing/2010/main"/>
                    </a:ext>
                  </a:extLst>
                </p:spPr>
              </p:pic>
              <p:pic>
                <p:nvPicPr>
                  <p:cNvPr id="331" name="図 330">
                    <a:extLst>
                      <a:ext uri="{FF2B5EF4-FFF2-40B4-BE49-F238E27FC236}">
                        <a16:creationId xmlns:a16="http://schemas.microsoft.com/office/drawing/2014/main" id="{ED5E37B7-5ED3-48C7-8C94-566F596F4B1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2878" r="3800" b="7966"/>
                  <a:stretch/>
                </p:blipFill>
                <p:spPr bwMode="auto">
                  <a:xfrm>
                    <a:off x="7845999" y="4929238"/>
                    <a:ext cx="306000" cy="655570"/>
                  </a:xfrm>
                  <a:prstGeom prst="rect">
                    <a:avLst/>
                  </a:prstGeom>
                  <a:ln>
                    <a:noFill/>
                  </a:ln>
                  <a:extLst>
                    <a:ext uri="{53640926-AAD7-44D8-BBD7-CCE9431645EC}">
                      <a14:shadowObscured xmlns:a14="http://schemas.microsoft.com/office/drawing/2010/main"/>
                    </a:ext>
                  </a:extLst>
                </p:spPr>
              </p:pic>
              <p:pic>
                <p:nvPicPr>
                  <p:cNvPr id="332" name="図 331">
                    <a:extLst>
                      <a:ext uri="{FF2B5EF4-FFF2-40B4-BE49-F238E27FC236}">
                        <a16:creationId xmlns:a16="http://schemas.microsoft.com/office/drawing/2014/main" id="{5A805067-8A96-4D70-A60F-492C56E79EA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2878" r="3800" b="7966"/>
                  <a:stretch/>
                </p:blipFill>
                <p:spPr bwMode="auto">
                  <a:xfrm>
                    <a:off x="8161181" y="4929237"/>
                    <a:ext cx="306000" cy="655570"/>
                  </a:xfrm>
                  <a:prstGeom prst="rect">
                    <a:avLst/>
                  </a:prstGeom>
                  <a:ln>
                    <a:noFill/>
                  </a:ln>
                  <a:extLst>
                    <a:ext uri="{53640926-AAD7-44D8-BBD7-CCE9431645EC}">
                      <a14:shadowObscured xmlns:a14="http://schemas.microsoft.com/office/drawing/2010/main"/>
                    </a:ext>
                  </a:extLst>
                </p:spPr>
              </p:pic>
              <p:pic>
                <p:nvPicPr>
                  <p:cNvPr id="333" name="図 332">
                    <a:extLst>
                      <a:ext uri="{FF2B5EF4-FFF2-40B4-BE49-F238E27FC236}">
                        <a16:creationId xmlns:a16="http://schemas.microsoft.com/office/drawing/2014/main" id="{F82C0479-ED70-4F62-99D7-B46F99FC8FE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11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3776" t="3724" r="2768" b="2832"/>
                  <a:stretch/>
                </p:blipFill>
                <p:spPr bwMode="auto">
                  <a:xfrm>
                    <a:off x="5423815" y="5077688"/>
                    <a:ext cx="468000" cy="47909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53640926-AAD7-44D8-BBD7-CCE9431645EC}">
                      <a14:shadowObscured xmlns:a14="http://schemas.microsoft.com/office/drawing/2010/main"/>
                    </a:ext>
                  </a:extLst>
                </p:spPr>
              </p:pic>
              <p:pic>
                <p:nvPicPr>
                  <p:cNvPr id="335" name="図 334">
                    <a:extLst>
                      <a:ext uri="{FF2B5EF4-FFF2-40B4-BE49-F238E27FC236}">
                        <a16:creationId xmlns:a16="http://schemas.microsoft.com/office/drawing/2014/main" id="{7BA924C6-3537-465D-B0C1-D8F3F81BD6B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11111" r="11966"/>
                  <a:stretch/>
                </p:blipFill>
                <p:spPr bwMode="auto">
                  <a:xfrm>
                    <a:off x="4263694" y="5077787"/>
                    <a:ext cx="540000" cy="521603"/>
                  </a:xfrm>
                  <a:prstGeom prst="rect">
                    <a:avLst/>
                  </a:prstGeom>
                  <a:ln>
                    <a:noFill/>
                  </a:ln>
                  <a:extLst>
                    <a:ext uri="{53640926-AAD7-44D8-BBD7-CCE9431645EC}">
                      <a14:shadowObscured xmlns:a14="http://schemas.microsoft.com/office/drawing/2010/main"/>
                    </a:ext>
                  </a:extLst>
                </p:spPr>
              </p:pic>
              <p:pic>
                <p:nvPicPr>
                  <p:cNvPr id="336" name="図 335">
                    <a:extLst>
                      <a:ext uri="{FF2B5EF4-FFF2-40B4-BE49-F238E27FC236}">
                        <a16:creationId xmlns:a16="http://schemas.microsoft.com/office/drawing/2014/main" id="{9F669281-2927-4C94-B50F-87A0654B19E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1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12773" r="11464"/>
                  <a:stretch/>
                </p:blipFill>
                <p:spPr bwMode="auto">
                  <a:xfrm>
                    <a:off x="6289511" y="5064639"/>
                    <a:ext cx="540000" cy="533930"/>
                  </a:xfrm>
                  <a:prstGeom prst="rect">
                    <a:avLst/>
                  </a:prstGeom>
                  <a:ln>
                    <a:noFill/>
                  </a:ln>
                  <a:extLst>
                    <a:ext uri="{53640926-AAD7-44D8-BBD7-CCE9431645EC}">
                      <a14:shadowObscured xmlns:a14="http://schemas.microsoft.com/office/drawing/2010/main"/>
                    </a:ext>
                  </a:extLst>
                </p:spPr>
              </p:pic>
              <p:grpSp>
                <p:nvGrpSpPr>
                  <p:cNvPr id="337" name="グループ化 336">
                    <a:extLst>
                      <a:ext uri="{FF2B5EF4-FFF2-40B4-BE49-F238E27FC236}">
                        <a16:creationId xmlns:a16="http://schemas.microsoft.com/office/drawing/2014/main" id="{8B5FA34A-C62C-4520-9662-F93BE3C11C97}"/>
                      </a:ext>
                    </a:extLst>
                  </p:cNvPr>
                  <p:cNvGrpSpPr/>
                  <p:nvPr/>
                </p:nvGrpSpPr>
                <p:grpSpPr>
                  <a:xfrm>
                    <a:off x="559602" y="1489124"/>
                    <a:ext cx="11072795" cy="4193979"/>
                    <a:chOff x="692960" y="1390650"/>
                    <a:chExt cx="11072795" cy="4193979"/>
                  </a:xfrm>
                </p:grpSpPr>
                <p:grpSp>
                  <p:nvGrpSpPr>
                    <p:cNvPr id="365" name="グループ化 364">
                      <a:extLst>
                        <a:ext uri="{FF2B5EF4-FFF2-40B4-BE49-F238E27FC236}">
                          <a16:creationId xmlns:a16="http://schemas.microsoft.com/office/drawing/2014/main" id="{14DA08B2-8058-4931-973F-68989DEF00B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92960" y="1390650"/>
                      <a:ext cx="11072795" cy="4124491"/>
                      <a:chOff x="692960" y="1390650"/>
                      <a:chExt cx="11072795" cy="4124491"/>
                    </a:xfrm>
                  </p:grpSpPr>
                  <p:sp>
                    <p:nvSpPr>
                      <p:cNvPr id="367" name="正方形/長方形 4">
                        <a:extLst>
                          <a:ext uri="{FF2B5EF4-FFF2-40B4-BE49-F238E27FC236}">
                            <a16:creationId xmlns:a16="http://schemas.microsoft.com/office/drawing/2014/main" id="{9E9C4071-4DD1-4643-B892-3D3DEDD336B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92960" y="1433512"/>
                        <a:ext cx="11031636" cy="4081629"/>
                      </a:xfrm>
                      <a:custGeom>
                        <a:avLst/>
                        <a:gdLst>
                          <a:gd name="connsiteX0" fmla="*/ 0 w 11018024"/>
                          <a:gd name="connsiteY0" fmla="*/ 0 h 4081629"/>
                          <a:gd name="connsiteX1" fmla="*/ 11018024 w 11018024"/>
                          <a:gd name="connsiteY1" fmla="*/ 0 h 4081629"/>
                          <a:gd name="connsiteX2" fmla="*/ 11018024 w 11018024"/>
                          <a:gd name="connsiteY2" fmla="*/ 4081629 h 4081629"/>
                          <a:gd name="connsiteX3" fmla="*/ 0 w 11018024"/>
                          <a:gd name="connsiteY3" fmla="*/ 4081629 h 4081629"/>
                          <a:gd name="connsiteX4" fmla="*/ 0 w 11018024"/>
                          <a:gd name="connsiteY4" fmla="*/ 0 h 4081629"/>
                          <a:gd name="connsiteX0" fmla="*/ 0 w 11018024"/>
                          <a:gd name="connsiteY0" fmla="*/ 0 h 4081629"/>
                          <a:gd name="connsiteX1" fmla="*/ 10737040 w 11018024"/>
                          <a:gd name="connsiteY1" fmla="*/ 1588 h 4081629"/>
                          <a:gd name="connsiteX2" fmla="*/ 11018024 w 11018024"/>
                          <a:gd name="connsiteY2" fmla="*/ 0 h 4081629"/>
                          <a:gd name="connsiteX3" fmla="*/ 11018024 w 11018024"/>
                          <a:gd name="connsiteY3" fmla="*/ 4081629 h 4081629"/>
                          <a:gd name="connsiteX4" fmla="*/ 0 w 11018024"/>
                          <a:gd name="connsiteY4" fmla="*/ 4081629 h 4081629"/>
                          <a:gd name="connsiteX5" fmla="*/ 0 w 11018024"/>
                          <a:gd name="connsiteY5" fmla="*/ 0 h 4081629"/>
                          <a:gd name="connsiteX0" fmla="*/ 0 w 11018024"/>
                          <a:gd name="connsiteY0" fmla="*/ 0 h 4081629"/>
                          <a:gd name="connsiteX1" fmla="*/ 10737040 w 11018024"/>
                          <a:gd name="connsiteY1" fmla="*/ 1588 h 4081629"/>
                          <a:gd name="connsiteX2" fmla="*/ 11018024 w 11018024"/>
                          <a:gd name="connsiteY2" fmla="*/ 0 h 4081629"/>
                          <a:gd name="connsiteX3" fmla="*/ 11010090 w 11018024"/>
                          <a:gd name="connsiteY3" fmla="*/ 261938 h 4081629"/>
                          <a:gd name="connsiteX4" fmla="*/ 11018024 w 11018024"/>
                          <a:gd name="connsiteY4" fmla="*/ 4081629 h 4081629"/>
                          <a:gd name="connsiteX5" fmla="*/ 0 w 11018024"/>
                          <a:gd name="connsiteY5" fmla="*/ 4081629 h 4081629"/>
                          <a:gd name="connsiteX6" fmla="*/ 0 w 11018024"/>
                          <a:gd name="connsiteY6" fmla="*/ 0 h 4081629"/>
                          <a:gd name="connsiteX0" fmla="*/ 0 w 11018024"/>
                          <a:gd name="connsiteY0" fmla="*/ 0 h 4081629"/>
                          <a:gd name="connsiteX1" fmla="*/ 10737040 w 11018024"/>
                          <a:gd name="connsiteY1" fmla="*/ 1588 h 4081629"/>
                          <a:gd name="connsiteX2" fmla="*/ 11018024 w 11018024"/>
                          <a:gd name="connsiteY2" fmla="*/ 0 h 4081629"/>
                          <a:gd name="connsiteX3" fmla="*/ 11010090 w 11018024"/>
                          <a:gd name="connsiteY3" fmla="*/ 261938 h 4081629"/>
                          <a:gd name="connsiteX4" fmla="*/ 11018024 w 11018024"/>
                          <a:gd name="connsiteY4" fmla="*/ 4081629 h 4081629"/>
                          <a:gd name="connsiteX5" fmla="*/ 0 w 11018024"/>
                          <a:gd name="connsiteY5" fmla="*/ 4081629 h 4081629"/>
                          <a:gd name="connsiteX6" fmla="*/ 0 w 11018024"/>
                          <a:gd name="connsiteY6" fmla="*/ 0 h 4081629"/>
                          <a:gd name="connsiteX0" fmla="*/ 0 w 11018024"/>
                          <a:gd name="connsiteY0" fmla="*/ 0 h 4081629"/>
                          <a:gd name="connsiteX1" fmla="*/ 10737040 w 11018024"/>
                          <a:gd name="connsiteY1" fmla="*/ 1588 h 4081629"/>
                          <a:gd name="connsiteX2" fmla="*/ 10764024 w 11018024"/>
                          <a:gd name="connsiteY2" fmla="*/ 260350 h 4081629"/>
                          <a:gd name="connsiteX3" fmla="*/ 11010090 w 11018024"/>
                          <a:gd name="connsiteY3" fmla="*/ 261938 h 4081629"/>
                          <a:gd name="connsiteX4" fmla="*/ 11018024 w 11018024"/>
                          <a:gd name="connsiteY4" fmla="*/ 4081629 h 4081629"/>
                          <a:gd name="connsiteX5" fmla="*/ 0 w 11018024"/>
                          <a:gd name="connsiteY5" fmla="*/ 4081629 h 4081629"/>
                          <a:gd name="connsiteX6" fmla="*/ 0 w 11018024"/>
                          <a:gd name="connsiteY6" fmla="*/ 0 h 4081629"/>
                          <a:gd name="connsiteX0" fmla="*/ 0 w 11018024"/>
                          <a:gd name="connsiteY0" fmla="*/ 0 h 4081629"/>
                          <a:gd name="connsiteX1" fmla="*/ 10737040 w 11018024"/>
                          <a:gd name="connsiteY1" fmla="*/ 1588 h 4081629"/>
                          <a:gd name="connsiteX2" fmla="*/ 10764024 w 11018024"/>
                          <a:gd name="connsiteY2" fmla="*/ 260350 h 4081629"/>
                          <a:gd name="connsiteX3" fmla="*/ 11010090 w 11018024"/>
                          <a:gd name="connsiteY3" fmla="*/ 261938 h 4081629"/>
                          <a:gd name="connsiteX4" fmla="*/ 11018024 w 11018024"/>
                          <a:gd name="connsiteY4" fmla="*/ 4081629 h 4081629"/>
                          <a:gd name="connsiteX5" fmla="*/ 0 w 11018024"/>
                          <a:gd name="connsiteY5" fmla="*/ 4081629 h 4081629"/>
                          <a:gd name="connsiteX6" fmla="*/ 0 w 11018024"/>
                          <a:gd name="connsiteY6" fmla="*/ 0 h 4081629"/>
                          <a:gd name="connsiteX0" fmla="*/ 0 w 11018024"/>
                          <a:gd name="connsiteY0" fmla="*/ 0 h 4081629"/>
                          <a:gd name="connsiteX1" fmla="*/ 10741803 w 11018024"/>
                          <a:gd name="connsiteY1" fmla="*/ 1588 h 4081629"/>
                          <a:gd name="connsiteX2" fmla="*/ 10764024 w 11018024"/>
                          <a:gd name="connsiteY2" fmla="*/ 260350 h 4081629"/>
                          <a:gd name="connsiteX3" fmla="*/ 11010090 w 11018024"/>
                          <a:gd name="connsiteY3" fmla="*/ 261938 h 4081629"/>
                          <a:gd name="connsiteX4" fmla="*/ 11018024 w 11018024"/>
                          <a:gd name="connsiteY4" fmla="*/ 4081629 h 4081629"/>
                          <a:gd name="connsiteX5" fmla="*/ 0 w 11018024"/>
                          <a:gd name="connsiteY5" fmla="*/ 4081629 h 4081629"/>
                          <a:gd name="connsiteX6" fmla="*/ 0 w 11018024"/>
                          <a:gd name="connsiteY6" fmla="*/ 0 h 4081629"/>
                          <a:gd name="connsiteX0" fmla="*/ 0 w 11018024"/>
                          <a:gd name="connsiteY0" fmla="*/ 0 h 4081629"/>
                          <a:gd name="connsiteX1" fmla="*/ 10756090 w 11018024"/>
                          <a:gd name="connsiteY1" fmla="*/ 1588 h 4081629"/>
                          <a:gd name="connsiteX2" fmla="*/ 10764024 w 11018024"/>
                          <a:gd name="connsiteY2" fmla="*/ 260350 h 4081629"/>
                          <a:gd name="connsiteX3" fmla="*/ 11010090 w 11018024"/>
                          <a:gd name="connsiteY3" fmla="*/ 261938 h 4081629"/>
                          <a:gd name="connsiteX4" fmla="*/ 11018024 w 11018024"/>
                          <a:gd name="connsiteY4" fmla="*/ 4081629 h 4081629"/>
                          <a:gd name="connsiteX5" fmla="*/ 0 w 11018024"/>
                          <a:gd name="connsiteY5" fmla="*/ 4081629 h 4081629"/>
                          <a:gd name="connsiteX6" fmla="*/ 0 w 11018024"/>
                          <a:gd name="connsiteY6" fmla="*/ 0 h 4081629"/>
                          <a:gd name="connsiteX0" fmla="*/ 0 w 11018024"/>
                          <a:gd name="connsiteY0" fmla="*/ 0 h 4081629"/>
                          <a:gd name="connsiteX1" fmla="*/ 10765615 w 11018024"/>
                          <a:gd name="connsiteY1" fmla="*/ 6350 h 4081629"/>
                          <a:gd name="connsiteX2" fmla="*/ 10764024 w 11018024"/>
                          <a:gd name="connsiteY2" fmla="*/ 260350 h 4081629"/>
                          <a:gd name="connsiteX3" fmla="*/ 11010090 w 11018024"/>
                          <a:gd name="connsiteY3" fmla="*/ 261938 h 4081629"/>
                          <a:gd name="connsiteX4" fmla="*/ 11018024 w 11018024"/>
                          <a:gd name="connsiteY4" fmla="*/ 4081629 h 4081629"/>
                          <a:gd name="connsiteX5" fmla="*/ 0 w 11018024"/>
                          <a:gd name="connsiteY5" fmla="*/ 4081629 h 4081629"/>
                          <a:gd name="connsiteX6" fmla="*/ 0 w 11018024"/>
                          <a:gd name="connsiteY6" fmla="*/ 0 h 4081629"/>
                          <a:gd name="connsiteX0" fmla="*/ 0 w 11018024"/>
                          <a:gd name="connsiteY0" fmla="*/ 0 h 4081629"/>
                          <a:gd name="connsiteX1" fmla="*/ 10765615 w 11018024"/>
                          <a:gd name="connsiteY1" fmla="*/ 6350 h 4081629"/>
                          <a:gd name="connsiteX2" fmla="*/ 10764024 w 11018024"/>
                          <a:gd name="connsiteY2" fmla="*/ 260350 h 4081629"/>
                          <a:gd name="connsiteX3" fmla="*/ 11010090 w 11018024"/>
                          <a:gd name="connsiteY3" fmla="*/ 261938 h 4081629"/>
                          <a:gd name="connsiteX4" fmla="*/ 11018024 w 11018024"/>
                          <a:gd name="connsiteY4" fmla="*/ 4081629 h 4081629"/>
                          <a:gd name="connsiteX5" fmla="*/ 10701321 w 11018024"/>
                          <a:gd name="connsiteY5" fmla="*/ 4079082 h 4081629"/>
                          <a:gd name="connsiteX6" fmla="*/ 0 w 11018024"/>
                          <a:gd name="connsiteY6" fmla="*/ 4081629 h 4081629"/>
                          <a:gd name="connsiteX7" fmla="*/ 0 w 11018024"/>
                          <a:gd name="connsiteY7" fmla="*/ 0 h 4081629"/>
                          <a:gd name="connsiteX0" fmla="*/ 0 w 11041781"/>
                          <a:gd name="connsiteY0" fmla="*/ 0 h 4192022"/>
                          <a:gd name="connsiteX1" fmla="*/ 10765615 w 11041781"/>
                          <a:gd name="connsiteY1" fmla="*/ 6350 h 4192022"/>
                          <a:gd name="connsiteX2" fmla="*/ 10764024 w 11041781"/>
                          <a:gd name="connsiteY2" fmla="*/ 260350 h 4192022"/>
                          <a:gd name="connsiteX3" fmla="*/ 11010090 w 11041781"/>
                          <a:gd name="connsiteY3" fmla="*/ 261938 h 4192022"/>
                          <a:gd name="connsiteX4" fmla="*/ 11018028 w 11041781"/>
                          <a:gd name="connsiteY4" fmla="*/ 3843338 h 4192022"/>
                          <a:gd name="connsiteX5" fmla="*/ 11018024 w 11041781"/>
                          <a:gd name="connsiteY5" fmla="*/ 4081629 h 4192022"/>
                          <a:gd name="connsiteX6" fmla="*/ 10701321 w 11041781"/>
                          <a:gd name="connsiteY6" fmla="*/ 4079082 h 4192022"/>
                          <a:gd name="connsiteX7" fmla="*/ 0 w 11041781"/>
                          <a:gd name="connsiteY7" fmla="*/ 4081629 h 4192022"/>
                          <a:gd name="connsiteX8" fmla="*/ 0 w 11041781"/>
                          <a:gd name="connsiteY8" fmla="*/ 0 h 4192022"/>
                          <a:gd name="connsiteX0" fmla="*/ 0 w 11030856"/>
                          <a:gd name="connsiteY0" fmla="*/ 0 h 4117203"/>
                          <a:gd name="connsiteX1" fmla="*/ 10765615 w 11030856"/>
                          <a:gd name="connsiteY1" fmla="*/ 6350 h 4117203"/>
                          <a:gd name="connsiteX2" fmla="*/ 10764024 w 11030856"/>
                          <a:gd name="connsiteY2" fmla="*/ 260350 h 4117203"/>
                          <a:gd name="connsiteX3" fmla="*/ 11010090 w 11030856"/>
                          <a:gd name="connsiteY3" fmla="*/ 261938 h 4117203"/>
                          <a:gd name="connsiteX4" fmla="*/ 11018028 w 11030856"/>
                          <a:gd name="connsiteY4" fmla="*/ 3843338 h 4117203"/>
                          <a:gd name="connsiteX5" fmla="*/ 10703699 w 11030856"/>
                          <a:gd name="connsiteY5" fmla="*/ 3841123 h 4117203"/>
                          <a:gd name="connsiteX6" fmla="*/ 10701321 w 11030856"/>
                          <a:gd name="connsiteY6" fmla="*/ 4079082 h 4117203"/>
                          <a:gd name="connsiteX7" fmla="*/ 0 w 11030856"/>
                          <a:gd name="connsiteY7" fmla="*/ 4081629 h 4117203"/>
                          <a:gd name="connsiteX8" fmla="*/ 0 w 11030856"/>
                          <a:gd name="connsiteY8" fmla="*/ 0 h 4117203"/>
                          <a:gd name="connsiteX0" fmla="*/ 0 w 11030856"/>
                          <a:gd name="connsiteY0" fmla="*/ 0 h 4117203"/>
                          <a:gd name="connsiteX1" fmla="*/ 10765615 w 11030856"/>
                          <a:gd name="connsiteY1" fmla="*/ 6350 h 4117203"/>
                          <a:gd name="connsiteX2" fmla="*/ 10764024 w 11030856"/>
                          <a:gd name="connsiteY2" fmla="*/ 260350 h 4117203"/>
                          <a:gd name="connsiteX3" fmla="*/ 11010090 w 11030856"/>
                          <a:gd name="connsiteY3" fmla="*/ 261938 h 4117203"/>
                          <a:gd name="connsiteX4" fmla="*/ 11018028 w 11030856"/>
                          <a:gd name="connsiteY4" fmla="*/ 3843338 h 4117203"/>
                          <a:gd name="connsiteX5" fmla="*/ 10703699 w 11030856"/>
                          <a:gd name="connsiteY5" fmla="*/ 3841123 h 4117203"/>
                          <a:gd name="connsiteX6" fmla="*/ 10701321 w 11030856"/>
                          <a:gd name="connsiteY6" fmla="*/ 4079082 h 4117203"/>
                          <a:gd name="connsiteX7" fmla="*/ 0 w 11030856"/>
                          <a:gd name="connsiteY7" fmla="*/ 4081629 h 4117203"/>
                          <a:gd name="connsiteX8" fmla="*/ 0 w 11030856"/>
                          <a:gd name="connsiteY8" fmla="*/ 0 h 4117203"/>
                          <a:gd name="connsiteX0" fmla="*/ 0 w 11030856"/>
                          <a:gd name="connsiteY0" fmla="*/ 0 h 4081629"/>
                          <a:gd name="connsiteX1" fmla="*/ 10765615 w 11030856"/>
                          <a:gd name="connsiteY1" fmla="*/ 6350 h 4081629"/>
                          <a:gd name="connsiteX2" fmla="*/ 10764024 w 11030856"/>
                          <a:gd name="connsiteY2" fmla="*/ 260350 h 4081629"/>
                          <a:gd name="connsiteX3" fmla="*/ 11010090 w 11030856"/>
                          <a:gd name="connsiteY3" fmla="*/ 261938 h 4081629"/>
                          <a:gd name="connsiteX4" fmla="*/ 11018028 w 11030856"/>
                          <a:gd name="connsiteY4" fmla="*/ 3843338 h 4081629"/>
                          <a:gd name="connsiteX5" fmla="*/ 10703699 w 11030856"/>
                          <a:gd name="connsiteY5" fmla="*/ 3841123 h 4081629"/>
                          <a:gd name="connsiteX6" fmla="*/ 10701321 w 11030856"/>
                          <a:gd name="connsiteY6" fmla="*/ 4079082 h 4081629"/>
                          <a:gd name="connsiteX7" fmla="*/ 0 w 11030856"/>
                          <a:gd name="connsiteY7" fmla="*/ 4081629 h 4081629"/>
                          <a:gd name="connsiteX8" fmla="*/ 0 w 11030856"/>
                          <a:gd name="connsiteY8" fmla="*/ 0 h 4081629"/>
                          <a:gd name="connsiteX0" fmla="*/ 0 w 11031636"/>
                          <a:gd name="connsiteY0" fmla="*/ 0 h 4081629"/>
                          <a:gd name="connsiteX1" fmla="*/ 10765615 w 11031636"/>
                          <a:gd name="connsiteY1" fmla="*/ 6350 h 4081629"/>
                          <a:gd name="connsiteX2" fmla="*/ 10764024 w 11031636"/>
                          <a:gd name="connsiteY2" fmla="*/ 260350 h 4081629"/>
                          <a:gd name="connsiteX3" fmla="*/ 11010090 w 11031636"/>
                          <a:gd name="connsiteY3" fmla="*/ 261938 h 4081629"/>
                          <a:gd name="connsiteX4" fmla="*/ 11020409 w 11031636"/>
                          <a:gd name="connsiteY4" fmla="*/ 3845720 h 4081629"/>
                          <a:gd name="connsiteX5" fmla="*/ 10703699 w 11031636"/>
                          <a:gd name="connsiteY5" fmla="*/ 3841123 h 4081629"/>
                          <a:gd name="connsiteX6" fmla="*/ 10701321 w 11031636"/>
                          <a:gd name="connsiteY6" fmla="*/ 4079082 h 4081629"/>
                          <a:gd name="connsiteX7" fmla="*/ 0 w 11031636"/>
                          <a:gd name="connsiteY7" fmla="*/ 4081629 h 4081629"/>
                          <a:gd name="connsiteX8" fmla="*/ 0 w 11031636"/>
                          <a:gd name="connsiteY8" fmla="*/ 0 h 4081629"/>
                          <a:gd name="connsiteX0" fmla="*/ 0 w 11031636"/>
                          <a:gd name="connsiteY0" fmla="*/ 0 h 4081629"/>
                          <a:gd name="connsiteX1" fmla="*/ 10765615 w 11031636"/>
                          <a:gd name="connsiteY1" fmla="*/ 6350 h 4081629"/>
                          <a:gd name="connsiteX2" fmla="*/ 10764024 w 11031636"/>
                          <a:gd name="connsiteY2" fmla="*/ 260350 h 4081629"/>
                          <a:gd name="connsiteX3" fmla="*/ 11010090 w 11031636"/>
                          <a:gd name="connsiteY3" fmla="*/ 261938 h 4081629"/>
                          <a:gd name="connsiteX4" fmla="*/ 11020409 w 11031636"/>
                          <a:gd name="connsiteY4" fmla="*/ 3843339 h 4081629"/>
                          <a:gd name="connsiteX5" fmla="*/ 10703699 w 11031636"/>
                          <a:gd name="connsiteY5" fmla="*/ 3841123 h 4081629"/>
                          <a:gd name="connsiteX6" fmla="*/ 10701321 w 11031636"/>
                          <a:gd name="connsiteY6" fmla="*/ 4079082 h 4081629"/>
                          <a:gd name="connsiteX7" fmla="*/ 0 w 11031636"/>
                          <a:gd name="connsiteY7" fmla="*/ 4081629 h 4081629"/>
                          <a:gd name="connsiteX8" fmla="*/ 0 w 11031636"/>
                          <a:gd name="connsiteY8" fmla="*/ 0 h 408162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11031636" h="4081629">
                            <a:moveTo>
                              <a:pt x="0" y="0"/>
                            </a:moveTo>
                            <a:lnTo>
                              <a:pt x="10765615" y="6350"/>
                            </a:lnTo>
                            <a:cubicBezTo>
                              <a:pt x="10765085" y="91017"/>
                              <a:pt x="10764554" y="175683"/>
                              <a:pt x="10764024" y="260350"/>
                            </a:cubicBezTo>
                            <a:lnTo>
                              <a:pt x="11010090" y="261938"/>
                            </a:lnTo>
                            <a:cubicBezTo>
                              <a:pt x="11052424" y="859103"/>
                              <a:pt x="11019087" y="3206724"/>
                              <a:pt x="11020409" y="3843339"/>
                            </a:cubicBezTo>
                            <a:lnTo>
                              <a:pt x="10703699" y="3841123"/>
                            </a:lnTo>
                            <a:cubicBezTo>
                              <a:pt x="10702906" y="3920443"/>
                              <a:pt x="10702114" y="3999762"/>
                              <a:pt x="10701321" y="4079082"/>
                            </a:cubicBezTo>
                            <a:lnTo>
                              <a:pt x="0" y="4081629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noFill/>
                      <a:ln w="76200">
                        <a:solidFill>
                          <a:srgbClr val="00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dirty="0"/>
                      </a:p>
                    </p:txBody>
                  </p:sp>
                  <p:sp>
                    <p:nvSpPr>
                      <p:cNvPr id="368" name="正方形/長方形 367">
                        <a:extLst>
                          <a:ext uri="{FF2B5EF4-FFF2-40B4-BE49-F238E27FC236}">
                            <a16:creationId xmlns:a16="http://schemas.microsoft.com/office/drawing/2014/main" id="{45461968-64CD-49F2-A985-EFBF322EF21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487148" y="1390650"/>
                        <a:ext cx="278607" cy="2809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sp>
                  <p:nvSpPr>
                    <p:cNvPr id="366" name="正方形/長方形 365">
                      <a:extLst>
                        <a:ext uri="{FF2B5EF4-FFF2-40B4-BE49-F238E27FC236}">
                          <a16:creationId xmlns:a16="http://schemas.microsoft.com/office/drawing/2014/main" id="{69DC96C6-6ACD-4C64-86BB-93E65297D61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422188" y="5303641"/>
                      <a:ext cx="343567" cy="28098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338" name="正方形/長方形 337">
                    <a:extLst>
                      <a:ext uri="{FF2B5EF4-FFF2-40B4-BE49-F238E27FC236}">
                        <a16:creationId xmlns:a16="http://schemas.microsoft.com/office/drawing/2014/main" id="{09A75F17-9DDE-46F9-8384-F0D48512A705}"/>
                      </a:ext>
                    </a:extLst>
                  </p:cNvPr>
                  <p:cNvSpPr/>
                  <p:nvPr/>
                </p:nvSpPr>
                <p:spPr>
                  <a:xfrm>
                    <a:off x="6003420" y="3462129"/>
                    <a:ext cx="144000" cy="14400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39" name="正方形/長方形 338">
                    <a:extLst>
                      <a:ext uri="{FF2B5EF4-FFF2-40B4-BE49-F238E27FC236}">
                        <a16:creationId xmlns:a16="http://schemas.microsoft.com/office/drawing/2014/main" id="{D927C9A2-3BE8-4BDE-BB2F-2D34521E57A9}"/>
                      </a:ext>
                    </a:extLst>
                  </p:cNvPr>
                  <p:cNvSpPr/>
                  <p:nvPr/>
                </p:nvSpPr>
                <p:spPr>
                  <a:xfrm>
                    <a:off x="10231116" y="3041540"/>
                    <a:ext cx="144000" cy="144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40" name="楕円 339">
                    <a:extLst>
                      <a:ext uri="{FF2B5EF4-FFF2-40B4-BE49-F238E27FC236}">
                        <a16:creationId xmlns:a16="http://schemas.microsoft.com/office/drawing/2014/main" id="{91E0C9FD-FFA1-40AC-9AB5-7FFF7A2272CE}"/>
                      </a:ext>
                    </a:extLst>
                  </p:cNvPr>
                  <p:cNvSpPr/>
                  <p:nvPr/>
                </p:nvSpPr>
                <p:spPr>
                  <a:xfrm>
                    <a:off x="10040932" y="2863482"/>
                    <a:ext cx="108000" cy="108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41" name="楕円 340">
                    <a:extLst>
                      <a:ext uri="{FF2B5EF4-FFF2-40B4-BE49-F238E27FC236}">
                        <a16:creationId xmlns:a16="http://schemas.microsoft.com/office/drawing/2014/main" id="{84A6FC49-29EE-41D0-948E-52166DD06CEB}"/>
                      </a:ext>
                    </a:extLst>
                  </p:cNvPr>
                  <p:cNvSpPr/>
                  <p:nvPr/>
                </p:nvSpPr>
                <p:spPr>
                  <a:xfrm>
                    <a:off x="10453201" y="2857422"/>
                    <a:ext cx="108000" cy="108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42" name="楕円 341">
                    <a:extLst>
                      <a:ext uri="{FF2B5EF4-FFF2-40B4-BE49-F238E27FC236}">
                        <a16:creationId xmlns:a16="http://schemas.microsoft.com/office/drawing/2014/main" id="{9D99AEBC-307F-43D3-8F87-F61FDCC3BE80}"/>
                      </a:ext>
                    </a:extLst>
                  </p:cNvPr>
                  <p:cNvSpPr/>
                  <p:nvPr/>
                </p:nvSpPr>
                <p:spPr>
                  <a:xfrm>
                    <a:off x="10049368" y="3238902"/>
                    <a:ext cx="108000" cy="108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43" name="楕円 342">
                    <a:extLst>
                      <a:ext uri="{FF2B5EF4-FFF2-40B4-BE49-F238E27FC236}">
                        <a16:creationId xmlns:a16="http://schemas.microsoft.com/office/drawing/2014/main" id="{2AC026DE-346A-4A20-82E9-BF280272D0BC}"/>
                      </a:ext>
                    </a:extLst>
                  </p:cNvPr>
                  <p:cNvSpPr/>
                  <p:nvPr/>
                </p:nvSpPr>
                <p:spPr>
                  <a:xfrm>
                    <a:off x="10450238" y="3240256"/>
                    <a:ext cx="108000" cy="108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44" name="楕円 343">
                    <a:extLst>
                      <a:ext uri="{FF2B5EF4-FFF2-40B4-BE49-F238E27FC236}">
                        <a16:creationId xmlns:a16="http://schemas.microsoft.com/office/drawing/2014/main" id="{EAFB3E39-D40D-4141-8F8D-177DA9BEE87C}"/>
                      </a:ext>
                    </a:extLst>
                  </p:cNvPr>
                  <p:cNvSpPr/>
                  <p:nvPr/>
                </p:nvSpPr>
                <p:spPr>
                  <a:xfrm>
                    <a:off x="5820378" y="3303684"/>
                    <a:ext cx="108000" cy="108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45" name="楕円 344">
                    <a:extLst>
                      <a:ext uri="{FF2B5EF4-FFF2-40B4-BE49-F238E27FC236}">
                        <a16:creationId xmlns:a16="http://schemas.microsoft.com/office/drawing/2014/main" id="{39C0486F-6805-46CB-B570-6200491C55E7}"/>
                      </a:ext>
                    </a:extLst>
                  </p:cNvPr>
                  <p:cNvSpPr/>
                  <p:nvPr/>
                </p:nvSpPr>
                <p:spPr>
                  <a:xfrm>
                    <a:off x="5808551" y="3480129"/>
                    <a:ext cx="108000" cy="108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46" name="楕円 345">
                    <a:extLst>
                      <a:ext uri="{FF2B5EF4-FFF2-40B4-BE49-F238E27FC236}">
                        <a16:creationId xmlns:a16="http://schemas.microsoft.com/office/drawing/2014/main" id="{E1AB23B8-E9EC-47D5-BDBC-52EF2FDC2C96}"/>
                      </a:ext>
                    </a:extLst>
                  </p:cNvPr>
                  <p:cNvSpPr/>
                  <p:nvPr/>
                </p:nvSpPr>
                <p:spPr>
                  <a:xfrm>
                    <a:off x="5836946" y="3647894"/>
                    <a:ext cx="108000" cy="108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47" name="楕円 346">
                    <a:extLst>
                      <a:ext uri="{FF2B5EF4-FFF2-40B4-BE49-F238E27FC236}">
                        <a16:creationId xmlns:a16="http://schemas.microsoft.com/office/drawing/2014/main" id="{D6B6A021-6E90-4837-85F1-9D86C66433DA}"/>
                      </a:ext>
                    </a:extLst>
                  </p:cNvPr>
                  <p:cNvSpPr/>
                  <p:nvPr/>
                </p:nvSpPr>
                <p:spPr>
                  <a:xfrm>
                    <a:off x="6202385" y="3387825"/>
                    <a:ext cx="108000" cy="108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48" name="楕円 347">
                    <a:extLst>
                      <a:ext uri="{FF2B5EF4-FFF2-40B4-BE49-F238E27FC236}">
                        <a16:creationId xmlns:a16="http://schemas.microsoft.com/office/drawing/2014/main" id="{13C22E2D-5B6B-41F7-9DC4-11036E7558CB}"/>
                      </a:ext>
                    </a:extLst>
                  </p:cNvPr>
                  <p:cNvSpPr/>
                  <p:nvPr/>
                </p:nvSpPr>
                <p:spPr>
                  <a:xfrm>
                    <a:off x="6201338" y="3624035"/>
                    <a:ext cx="108000" cy="108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pic>
                <p:nvPicPr>
                  <p:cNvPr id="349" name="図 348">
                    <a:extLst>
                      <a:ext uri="{FF2B5EF4-FFF2-40B4-BE49-F238E27FC236}">
                        <a16:creationId xmlns:a16="http://schemas.microsoft.com/office/drawing/2014/main" id="{C5BE5B99-CF79-4F68-A4D9-C876525B4DA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9182195" y="5031791"/>
                    <a:ext cx="504000" cy="50400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</p:pic>
              <p:pic>
                <p:nvPicPr>
                  <p:cNvPr id="350" name="図 349">
                    <a:extLst>
                      <a:ext uri="{FF2B5EF4-FFF2-40B4-BE49-F238E27FC236}">
                        <a16:creationId xmlns:a16="http://schemas.microsoft.com/office/drawing/2014/main" id="{EEC9E3AF-7C9F-4204-8336-ED99D8E8C7C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667658" y="5057442"/>
                    <a:ext cx="504000" cy="50400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</p:pic>
              <p:sp>
                <p:nvSpPr>
                  <p:cNvPr id="354" name="テキスト ボックス 353">
                    <a:extLst>
                      <a:ext uri="{FF2B5EF4-FFF2-40B4-BE49-F238E27FC236}">
                        <a16:creationId xmlns:a16="http://schemas.microsoft.com/office/drawing/2014/main" id="{4D258FA2-FD15-42B8-A9A2-1F079A6424B0}"/>
                      </a:ext>
                    </a:extLst>
                  </p:cNvPr>
                  <p:cNvSpPr txBox="1"/>
                  <p:nvPr/>
                </p:nvSpPr>
                <p:spPr>
                  <a:xfrm>
                    <a:off x="2464369" y="3231490"/>
                    <a:ext cx="859741" cy="46523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ja-JP" sz="3200" b="1" dirty="0"/>
                      <a:t>4-A</a:t>
                    </a:r>
                    <a:endParaRPr kumimoji="1" lang="ja-JP" altLang="en-US" sz="3200" b="1" dirty="0"/>
                  </a:p>
                </p:txBody>
              </p:sp>
              <p:sp>
                <p:nvSpPr>
                  <p:cNvPr id="355" name="テキスト ボックス 354">
                    <a:extLst>
                      <a:ext uri="{FF2B5EF4-FFF2-40B4-BE49-F238E27FC236}">
                        <a16:creationId xmlns:a16="http://schemas.microsoft.com/office/drawing/2014/main" id="{65E6EEF9-5B16-459F-87CC-6A4386413B6D}"/>
                      </a:ext>
                    </a:extLst>
                  </p:cNvPr>
                  <p:cNvSpPr txBox="1"/>
                  <p:nvPr/>
                </p:nvSpPr>
                <p:spPr>
                  <a:xfrm>
                    <a:off x="3824071" y="3231490"/>
                    <a:ext cx="859741" cy="46523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ja-JP" sz="3200" b="1" dirty="0"/>
                      <a:t>4-B</a:t>
                    </a:r>
                    <a:endParaRPr kumimoji="1" lang="ja-JP" altLang="en-US" sz="3200" b="1" dirty="0"/>
                  </a:p>
                </p:txBody>
              </p:sp>
              <p:sp>
                <p:nvSpPr>
                  <p:cNvPr id="356" name="テキスト ボックス 355">
                    <a:extLst>
                      <a:ext uri="{FF2B5EF4-FFF2-40B4-BE49-F238E27FC236}">
                        <a16:creationId xmlns:a16="http://schemas.microsoft.com/office/drawing/2014/main" id="{5BB3E22C-9F25-438D-B7A1-CA6C46122CBF}"/>
                      </a:ext>
                    </a:extLst>
                  </p:cNvPr>
                  <p:cNvSpPr txBox="1"/>
                  <p:nvPr/>
                </p:nvSpPr>
                <p:spPr>
                  <a:xfrm>
                    <a:off x="4923455" y="3231490"/>
                    <a:ext cx="859741" cy="46523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ja-JP" sz="3200" b="1" dirty="0"/>
                      <a:t>4-C</a:t>
                    </a:r>
                    <a:endParaRPr kumimoji="1" lang="ja-JP" altLang="en-US" sz="3200" b="1" dirty="0"/>
                  </a:p>
                </p:txBody>
              </p:sp>
              <p:sp>
                <p:nvSpPr>
                  <p:cNvPr id="357" name="テキスト ボックス 356">
                    <a:extLst>
                      <a:ext uri="{FF2B5EF4-FFF2-40B4-BE49-F238E27FC236}">
                        <a16:creationId xmlns:a16="http://schemas.microsoft.com/office/drawing/2014/main" id="{92BEA4CF-7B0F-419E-8CD1-E7F756CE753A}"/>
                      </a:ext>
                    </a:extLst>
                  </p:cNvPr>
                  <p:cNvSpPr txBox="1"/>
                  <p:nvPr/>
                </p:nvSpPr>
                <p:spPr>
                  <a:xfrm>
                    <a:off x="6682758" y="3231490"/>
                    <a:ext cx="859741" cy="46523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ja-JP" sz="3200" b="1" dirty="0"/>
                      <a:t>4-D</a:t>
                    </a:r>
                    <a:endParaRPr kumimoji="1" lang="ja-JP" altLang="en-US" sz="3200" b="1" dirty="0"/>
                  </a:p>
                </p:txBody>
              </p:sp>
              <p:sp>
                <p:nvSpPr>
                  <p:cNvPr id="358" name="テキスト ボックス 357">
                    <a:extLst>
                      <a:ext uri="{FF2B5EF4-FFF2-40B4-BE49-F238E27FC236}">
                        <a16:creationId xmlns:a16="http://schemas.microsoft.com/office/drawing/2014/main" id="{7FBD372C-2741-4C49-AE20-4841667AC150}"/>
                      </a:ext>
                    </a:extLst>
                  </p:cNvPr>
                  <p:cNvSpPr txBox="1"/>
                  <p:nvPr/>
                </p:nvSpPr>
                <p:spPr>
                  <a:xfrm>
                    <a:off x="7722787" y="3231490"/>
                    <a:ext cx="859741" cy="46523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ja-JP" sz="3200" b="1" dirty="0"/>
                      <a:t>4-E</a:t>
                    </a:r>
                    <a:endParaRPr kumimoji="1" lang="ja-JP" altLang="en-US" sz="3200" b="1" dirty="0"/>
                  </a:p>
                </p:txBody>
              </p:sp>
              <p:sp>
                <p:nvSpPr>
                  <p:cNvPr id="359" name="テキスト ボックス 358">
                    <a:extLst>
                      <a:ext uri="{FF2B5EF4-FFF2-40B4-BE49-F238E27FC236}">
                        <a16:creationId xmlns:a16="http://schemas.microsoft.com/office/drawing/2014/main" id="{5E56D735-3216-4216-B810-1F1101440B7B}"/>
                      </a:ext>
                    </a:extLst>
                  </p:cNvPr>
                  <p:cNvSpPr txBox="1"/>
                  <p:nvPr/>
                </p:nvSpPr>
                <p:spPr>
                  <a:xfrm>
                    <a:off x="8796348" y="3231490"/>
                    <a:ext cx="859741" cy="46523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ja-JP" sz="3200" b="1" dirty="0"/>
                      <a:t>4-F</a:t>
                    </a:r>
                    <a:endParaRPr kumimoji="1" lang="ja-JP" altLang="en-US" sz="3200" b="1" dirty="0"/>
                  </a:p>
                </p:txBody>
              </p:sp>
              <p:sp>
                <p:nvSpPr>
                  <p:cNvPr id="360" name="テキスト ボックス 359">
                    <a:extLst>
                      <a:ext uri="{FF2B5EF4-FFF2-40B4-BE49-F238E27FC236}">
                        <a16:creationId xmlns:a16="http://schemas.microsoft.com/office/drawing/2014/main" id="{CF72C0F2-016F-443B-8B6B-509D95D58098}"/>
                      </a:ext>
                    </a:extLst>
                  </p:cNvPr>
                  <p:cNvSpPr txBox="1"/>
                  <p:nvPr/>
                </p:nvSpPr>
                <p:spPr>
                  <a:xfrm>
                    <a:off x="7239301" y="4286022"/>
                    <a:ext cx="667076" cy="41626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ja-JP" sz="2800" b="1" dirty="0"/>
                      <a:t>4-I</a:t>
                    </a:r>
                    <a:endParaRPr kumimoji="1" lang="ja-JP" altLang="en-US" sz="2800" b="1" dirty="0"/>
                  </a:p>
                </p:txBody>
              </p:sp>
              <p:sp>
                <p:nvSpPr>
                  <p:cNvPr id="361" name="テキスト ボックス 360">
                    <a:extLst>
                      <a:ext uri="{FF2B5EF4-FFF2-40B4-BE49-F238E27FC236}">
                        <a16:creationId xmlns:a16="http://schemas.microsoft.com/office/drawing/2014/main" id="{C85CED08-F345-44D8-99AD-8D3D9A8BAB5A}"/>
                      </a:ext>
                    </a:extLst>
                  </p:cNvPr>
                  <p:cNvSpPr txBox="1"/>
                  <p:nvPr/>
                </p:nvSpPr>
                <p:spPr>
                  <a:xfrm>
                    <a:off x="8537261" y="4286022"/>
                    <a:ext cx="676393" cy="41626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ja-JP" sz="2800" b="1" dirty="0"/>
                      <a:t>4-H</a:t>
                    </a:r>
                    <a:endParaRPr kumimoji="1" lang="ja-JP" altLang="en-US" sz="2800" b="1" dirty="0"/>
                  </a:p>
                </p:txBody>
              </p:sp>
              <p:sp>
                <p:nvSpPr>
                  <p:cNvPr id="362" name="テキスト ボックス 361">
                    <a:extLst>
                      <a:ext uri="{FF2B5EF4-FFF2-40B4-BE49-F238E27FC236}">
                        <a16:creationId xmlns:a16="http://schemas.microsoft.com/office/drawing/2014/main" id="{05081CFE-DE81-4F6B-888C-3CB2477F04B6}"/>
                      </a:ext>
                    </a:extLst>
                  </p:cNvPr>
                  <p:cNvSpPr txBox="1"/>
                  <p:nvPr/>
                </p:nvSpPr>
                <p:spPr>
                  <a:xfrm>
                    <a:off x="9045455" y="4286022"/>
                    <a:ext cx="746513" cy="41626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ja-JP" sz="2800" b="1" dirty="0"/>
                      <a:t>4-G</a:t>
                    </a:r>
                    <a:endParaRPr kumimoji="1" lang="ja-JP" altLang="en-US" sz="2800" b="1" dirty="0"/>
                  </a:p>
                </p:txBody>
              </p:sp>
              <p:sp>
                <p:nvSpPr>
                  <p:cNvPr id="363" name="正方形/長方形 362">
                    <a:extLst>
                      <a:ext uri="{FF2B5EF4-FFF2-40B4-BE49-F238E27FC236}">
                        <a16:creationId xmlns:a16="http://schemas.microsoft.com/office/drawing/2014/main" id="{BEA60538-6F3F-4B70-B10C-591B36C1FDA1}"/>
                      </a:ext>
                    </a:extLst>
                  </p:cNvPr>
                  <p:cNvSpPr/>
                  <p:nvPr/>
                </p:nvSpPr>
                <p:spPr>
                  <a:xfrm>
                    <a:off x="4314027" y="4286324"/>
                    <a:ext cx="145349" cy="429092"/>
                  </a:xfrm>
                  <a:prstGeom prst="rect">
                    <a:avLst/>
                  </a:prstGeom>
                  <a:solidFill>
                    <a:schemeClr val="tx1"/>
                  </a:solidFill>
                  <a:ln w="571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364" name="直線コネクタ 363">
                    <a:extLst>
                      <a:ext uri="{FF2B5EF4-FFF2-40B4-BE49-F238E27FC236}">
                        <a16:creationId xmlns:a16="http://schemas.microsoft.com/office/drawing/2014/main" id="{7E6BA5BF-2D1C-4D70-9884-F79F6F2EF8F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16283" y="4715416"/>
                    <a:ext cx="1" cy="316375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710" name="グループ化 709">
                <a:extLst>
                  <a:ext uri="{FF2B5EF4-FFF2-40B4-BE49-F238E27FC236}">
                    <a16:creationId xmlns:a16="http://schemas.microsoft.com/office/drawing/2014/main" id="{16432DDE-AA35-4C76-B8DB-2954B432D9C3}"/>
                  </a:ext>
                </a:extLst>
              </p:cNvPr>
              <p:cNvGrpSpPr/>
              <p:nvPr/>
            </p:nvGrpSpPr>
            <p:grpSpPr>
              <a:xfrm>
                <a:off x="13085514" y="7627688"/>
                <a:ext cx="702347" cy="480132"/>
                <a:chOff x="12212667" y="13259362"/>
                <a:chExt cx="585289" cy="400110"/>
              </a:xfrm>
            </p:grpSpPr>
            <p:sp>
              <p:nvSpPr>
                <p:cNvPr id="711" name="テキスト ボックス 710">
                  <a:extLst>
                    <a:ext uri="{FF2B5EF4-FFF2-40B4-BE49-F238E27FC236}">
                      <a16:creationId xmlns:a16="http://schemas.microsoft.com/office/drawing/2014/main" id="{B55539FD-BE2F-43C2-9BF7-6916B81EC5EC}"/>
                    </a:ext>
                  </a:extLst>
                </p:cNvPr>
                <p:cNvSpPr txBox="1"/>
                <p:nvPr/>
              </p:nvSpPr>
              <p:spPr>
                <a:xfrm>
                  <a:off x="12454388" y="13259362"/>
                  <a:ext cx="34356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2000" b="1" dirty="0"/>
                    <a:t>N</a:t>
                  </a:r>
                  <a:endParaRPr kumimoji="1" lang="ja-JP" altLang="en-US" sz="2000" b="1" dirty="0"/>
                </a:p>
              </p:txBody>
            </p:sp>
            <p:grpSp>
              <p:nvGrpSpPr>
                <p:cNvPr id="712" name="グループ化 711">
                  <a:extLst>
                    <a:ext uri="{FF2B5EF4-FFF2-40B4-BE49-F238E27FC236}">
                      <a16:creationId xmlns:a16="http://schemas.microsoft.com/office/drawing/2014/main" id="{9FC5A9F6-967D-44F1-8A4B-23D842C2F3F0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12212667" y="13315417"/>
                  <a:ext cx="288000" cy="288000"/>
                  <a:chOff x="10680081" y="12763500"/>
                  <a:chExt cx="720000" cy="720000"/>
                </a:xfrm>
              </p:grpSpPr>
              <p:sp>
                <p:nvSpPr>
                  <p:cNvPr id="713" name="楕円 712">
                    <a:extLst>
                      <a:ext uri="{FF2B5EF4-FFF2-40B4-BE49-F238E27FC236}">
                        <a16:creationId xmlns:a16="http://schemas.microsoft.com/office/drawing/2014/main" id="{C70D3100-BC55-4A01-AC5C-B7548D64D7A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0680081" y="12763500"/>
                    <a:ext cx="720000" cy="720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solidFill>
                        <a:schemeClr val="tx1"/>
                      </a:solidFill>
                    </a:endParaRPr>
                  </a:p>
                </p:txBody>
              </p:sp>
              <p:grpSp>
                <p:nvGrpSpPr>
                  <p:cNvPr id="714" name="グループ化 713">
                    <a:extLst>
                      <a:ext uri="{FF2B5EF4-FFF2-40B4-BE49-F238E27FC236}">
                        <a16:creationId xmlns:a16="http://schemas.microsoft.com/office/drawing/2014/main" id="{1FECCEC0-7730-4D3B-BE14-70C39A060358}"/>
                      </a:ext>
                    </a:extLst>
                  </p:cNvPr>
                  <p:cNvGrpSpPr/>
                  <p:nvPr/>
                </p:nvGrpSpPr>
                <p:grpSpPr>
                  <a:xfrm>
                    <a:off x="10789512" y="12866331"/>
                    <a:ext cx="604866" cy="514338"/>
                    <a:chOff x="10789512" y="12873037"/>
                    <a:chExt cx="604866" cy="514338"/>
                  </a:xfrm>
                </p:grpSpPr>
                <p:sp>
                  <p:nvSpPr>
                    <p:cNvPr id="715" name="正方形/長方形 704">
                      <a:extLst>
                        <a:ext uri="{FF2B5EF4-FFF2-40B4-BE49-F238E27FC236}">
                          <a16:creationId xmlns:a16="http://schemas.microsoft.com/office/drawing/2014/main" id="{167B773C-D916-4A73-B21F-69FC618D33B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789512" y="12873037"/>
                      <a:ext cx="604866" cy="257587"/>
                    </a:xfrm>
                    <a:custGeom>
                      <a:avLst/>
                      <a:gdLst>
                        <a:gd name="connsiteX0" fmla="*/ 0 w 514379"/>
                        <a:gd name="connsiteY0" fmla="*/ 0 h 209962"/>
                        <a:gd name="connsiteX1" fmla="*/ 514379 w 514379"/>
                        <a:gd name="connsiteY1" fmla="*/ 0 h 209962"/>
                        <a:gd name="connsiteX2" fmla="*/ 514379 w 514379"/>
                        <a:gd name="connsiteY2" fmla="*/ 209962 h 209962"/>
                        <a:gd name="connsiteX3" fmla="*/ 0 w 514379"/>
                        <a:gd name="connsiteY3" fmla="*/ 209962 h 209962"/>
                        <a:gd name="connsiteX4" fmla="*/ 0 w 514379"/>
                        <a:gd name="connsiteY4" fmla="*/ 0 h 209962"/>
                        <a:gd name="connsiteX0" fmla="*/ 0 w 604866"/>
                        <a:gd name="connsiteY0" fmla="*/ 0 h 257587"/>
                        <a:gd name="connsiteX1" fmla="*/ 604866 w 604866"/>
                        <a:gd name="connsiteY1" fmla="*/ 47625 h 257587"/>
                        <a:gd name="connsiteX2" fmla="*/ 604866 w 604866"/>
                        <a:gd name="connsiteY2" fmla="*/ 257587 h 257587"/>
                        <a:gd name="connsiteX3" fmla="*/ 90487 w 604866"/>
                        <a:gd name="connsiteY3" fmla="*/ 257587 h 257587"/>
                        <a:gd name="connsiteX4" fmla="*/ 0 w 604866"/>
                        <a:gd name="connsiteY4" fmla="*/ 0 h 257587"/>
                        <a:gd name="connsiteX0" fmla="*/ 0 w 604866"/>
                        <a:gd name="connsiteY0" fmla="*/ 0 h 257587"/>
                        <a:gd name="connsiteX1" fmla="*/ 604866 w 604866"/>
                        <a:gd name="connsiteY1" fmla="*/ 257587 h 257587"/>
                        <a:gd name="connsiteX2" fmla="*/ 90487 w 604866"/>
                        <a:gd name="connsiteY2" fmla="*/ 257587 h 257587"/>
                        <a:gd name="connsiteX3" fmla="*/ 0 w 604866"/>
                        <a:gd name="connsiteY3" fmla="*/ 0 h 25758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04866" h="257587">
                          <a:moveTo>
                            <a:pt x="0" y="0"/>
                          </a:moveTo>
                          <a:lnTo>
                            <a:pt x="604866" y="257587"/>
                          </a:lnTo>
                          <a:lnTo>
                            <a:pt x="90487" y="257587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716" name="正方形/長方形 704">
                      <a:extLst>
                        <a:ext uri="{FF2B5EF4-FFF2-40B4-BE49-F238E27FC236}">
                          <a16:creationId xmlns:a16="http://schemas.microsoft.com/office/drawing/2014/main" id="{8CB923B1-7112-49B6-A971-0C1B42F28176}"/>
                        </a:ext>
                      </a:extLst>
                    </p:cNvPr>
                    <p:cNvSpPr/>
                    <p:nvPr/>
                  </p:nvSpPr>
                  <p:spPr>
                    <a:xfrm flipV="1">
                      <a:off x="10789512" y="13129788"/>
                      <a:ext cx="604866" cy="257587"/>
                    </a:xfrm>
                    <a:custGeom>
                      <a:avLst/>
                      <a:gdLst>
                        <a:gd name="connsiteX0" fmla="*/ 0 w 514379"/>
                        <a:gd name="connsiteY0" fmla="*/ 0 h 209962"/>
                        <a:gd name="connsiteX1" fmla="*/ 514379 w 514379"/>
                        <a:gd name="connsiteY1" fmla="*/ 0 h 209962"/>
                        <a:gd name="connsiteX2" fmla="*/ 514379 w 514379"/>
                        <a:gd name="connsiteY2" fmla="*/ 209962 h 209962"/>
                        <a:gd name="connsiteX3" fmla="*/ 0 w 514379"/>
                        <a:gd name="connsiteY3" fmla="*/ 209962 h 209962"/>
                        <a:gd name="connsiteX4" fmla="*/ 0 w 514379"/>
                        <a:gd name="connsiteY4" fmla="*/ 0 h 209962"/>
                        <a:gd name="connsiteX0" fmla="*/ 0 w 604866"/>
                        <a:gd name="connsiteY0" fmla="*/ 0 h 257587"/>
                        <a:gd name="connsiteX1" fmla="*/ 604866 w 604866"/>
                        <a:gd name="connsiteY1" fmla="*/ 47625 h 257587"/>
                        <a:gd name="connsiteX2" fmla="*/ 604866 w 604866"/>
                        <a:gd name="connsiteY2" fmla="*/ 257587 h 257587"/>
                        <a:gd name="connsiteX3" fmla="*/ 90487 w 604866"/>
                        <a:gd name="connsiteY3" fmla="*/ 257587 h 257587"/>
                        <a:gd name="connsiteX4" fmla="*/ 0 w 604866"/>
                        <a:gd name="connsiteY4" fmla="*/ 0 h 257587"/>
                        <a:gd name="connsiteX0" fmla="*/ 0 w 604866"/>
                        <a:gd name="connsiteY0" fmla="*/ 0 h 257587"/>
                        <a:gd name="connsiteX1" fmla="*/ 604866 w 604866"/>
                        <a:gd name="connsiteY1" fmla="*/ 257587 h 257587"/>
                        <a:gd name="connsiteX2" fmla="*/ 90487 w 604866"/>
                        <a:gd name="connsiteY2" fmla="*/ 257587 h 257587"/>
                        <a:gd name="connsiteX3" fmla="*/ 0 w 604866"/>
                        <a:gd name="connsiteY3" fmla="*/ 0 h 25758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04866" h="257587">
                          <a:moveTo>
                            <a:pt x="0" y="0"/>
                          </a:moveTo>
                          <a:lnTo>
                            <a:pt x="604866" y="257587"/>
                          </a:lnTo>
                          <a:lnTo>
                            <a:pt x="90487" y="257587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</p:grpSp>
          <p:pic>
            <p:nvPicPr>
              <p:cNvPr id="421" name="図 420">
                <a:extLst>
                  <a:ext uri="{FF2B5EF4-FFF2-40B4-BE49-F238E27FC236}">
                    <a16:creationId xmlns:a16="http://schemas.microsoft.com/office/drawing/2014/main" id="{18D44D07-B7F4-4245-9B6C-327ECBEF9BE1}"/>
                  </a:ext>
                </a:extLst>
              </p:cNvPr>
              <p:cNvPicPr/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50" t="2763" r="2750" b="3769"/>
              <a:stretch/>
            </p:blipFill>
            <p:spPr bwMode="auto">
              <a:xfrm>
                <a:off x="12928905" y="12587092"/>
                <a:ext cx="489932" cy="425908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422" name="テキスト ボックス 421">
                <a:extLst>
                  <a:ext uri="{FF2B5EF4-FFF2-40B4-BE49-F238E27FC236}">
                    <a16:creationId xmlns:a16="http://schemas.microsoft.com/office/drawing/2014/main" id="{FBA7193D-8121-44CA-86C2-24528A800966}"/>
                  </a:ext>
                </a:extLst>
              </p:cNvPr>
              <p:cNvSpPr txBox="1"/>
              <p:nvPr/>
            </p:nvSpPr>
            <p:spPr>
              <a:xfrm>
                <a:off x="11987556" y="11986415"/>
                <a:ext cx="2348939" cy="70632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kumimoji="1" lang="en-US" altLang="ja-JP" sz="1200" b="1" dirty="0"/>
                  <a:t>【</a:t>
                </a:r>
                <a:r>
                  <a:rPr kumimoji="1" lang="ja-JP" altLang="en-US" sz="1200" b="1" dirty="0"/>
                  <a:t>管理事務所</a:t>
                </a:r>
                <a:r>
                  <a:rPr kumimoji="1" lang="en-US" altLang="ja-JP" sz="1200" b="1" dirty="0"/>
                  <a:t>】</a:t>
                </a:r>
              </a:p>
              <a:p>
                <a:pPr algn="ctr"/>
                <a:r>
                  <a:rPr kumimoji="1" lang="ja-JP" altLang="en-US" sz="1200" dirty="0"/>
                  <a:t>京都産業</a:t>
                </a:r>
                <a:r>
                  <a:rPr kumimoji="1" lang="en-US" altLang="ja-JP" sz="1200" dirty="0"/>
                  <a:t>21</a:t>
                </a:r>
              </a:p>
              <a:p>
                <a:pPr algn="ctr"/>
                <a:r>
                  <a:rPr kumimoji="1" lang="ja-JP" altLang="en-US" sz="1200" dirty="0"/>
                  <a:t>経済センター支所</a:t>
                </a:r>
                <a:endParaRPr kumimoji="1" lang="en-US" altLang="ja-JP" sz="1200" dirty="0"/>
              </a:p>
            </p:txBody>
          </p:sp>
        </p:grpSp>
        <p:sp>
          <p:nvSpPr>
            <p:cNvPr id="3" name="楕円 2">
              <a:extLst>
                <a:ext uri="{FF2B5EF4-FFF2-40B4-BE49-F238E27FC236}">
                  <a16:creationId xmlns:a16="http://schemas.microsoft.com/office/drawing/2014/main" id="{6211B959-E8BF-42E2-8159-7EC6F6A013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3255" y="8812208"/>
              <a:ext cx="1080000" cy="108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000" b="1" dirty="0">
                  <a:solidFill>
                    <a:schemeClr val="tx1"/>
                  </a:solidFill>
                </a:rPr>
                <a:t>4</a:t>
              </a:r>
              <a:r>
                <a:rPr kumimoji="1" lang="ja-JP" altLang="en-US" sz="3000" b="1" dirty="0">
                  <a:solidFill>
                    <a:schemeClr val="tx1"/>
                  </a:solidFill>
                </a:rPr>
                <a:t>階</a:t>
              </a:r>
              <a:endParaRPr kumimoji="1" lang="ja-JP" altLang="en-US" sz="3000" dirty="0">
                <a:solidFill>
                  <a:schemeClr val="tx1"/>
                </a:solidFill>
              </a:endParaRPr>
            </a:p>
          </p:txBody>
        </p:sp>
        <p:cxnSp>
          <p:nvCxnSpPr>
            <p:cNvPr id="451" name="直線コネクタ 450">
              <a:extLst>
                <a:ext uri="{FF2B5EF4-FFF2-40B4-BE49-F238E27FC236}">
                  <a16:creationId xmlns:a16="http://schemas.microsoft.com/office/drawing/2014/main" id="{1D43DF94-5240-47EE-948E-A67F09CB111A}"/>
                </a:ext>
              </a:extLst>
            </p:cNvPr>
            <p:cNvCxnSpPr>
              <a:cxnSpLocks/>
            </p:cNvCxnSpPr>
            <p:nvPr/>
          </p:nvCxnSpPr>
          <p:spPr>
            <a:xfrm>
              <a:off x="12149044" y="13267006"/>
              <a:ext cx="1" cy="39766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57" name="図 456">
              <a:extLst>
                <a:ext uri="{FF2B5EF4-FFF2-40B4-BE49-F238E27FC236}">
                  <a16:creationId xmlns:a16="http://schemas.microsoft.com/office/drawing/2014/main" id="{E2A4ABD6-0974-4232-AD2A-71E82418882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6086395" y="13774667"/>
              <a:ext cx="626454" cy="576000"/>
            </a:xfrm>
            <a:prstGeom prst="rect">
              <a:avLst/>
            </a:prstGeom>
          </p:spPr>
        </p:pic>
      </p:grp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BDC6B76-D763-441E-9EF5-67B829DAB412}"/>
              </a:ext>
            </a:extLst>
          </p:cNvPr>
          <p:cNvSpPr/>
          <p:nvPr/>
        </p:nvSpPr>
        <p:spPr>
          <a:xfrm>
            <a:off x="9160079" y="6848686"/>
            <a:ext cx="108000" cy="252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9" name="正方形/長方形 458">
            <a:extLst>
              <a:ext uri="{FF2B5EF4-FFF2-40B4-BE49-F238E27FC236}">
                <a16:creationId xmlns:a16="http://schemas.microsoft.com/office/drawing/2014/main" id="{62BF1B57-9568-405D-910C-52B457E15CE1}"/>
              </a:ext>
            </a:extLst>
          </p:cNvPr>
          <p:cNvSpPr/>
          <p:nvPr/>
        </p:nvSpPr>
        <p:spPr>
          <a:xfrm>
            <a:off x="9494180" y="6850562"/>
            <a:ext cx="108000" cy="252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1" name="正方形/長方形 460">
            <a:extLst>
              <a:ext uri="{FF2B5EF4-FFF2-40B4-BE49-F238E27FC236}">
                <a16:creationId xmlns:a16="http://schemas.microsoft.com/office/drawing/2014/main" id="{A6FBFD69-CBDF-4FDA-8DAE-FB80E0C70052}"/>
              </a:ext>
            </a:extLst>
          </p:cNvPr>
          <p:cNvSpPr/>
          <p:nvPr/>
        </p:nvSpPr>
        <p:spPr>
          <a:xfrm>
            <a:off x="4466032" y="12982478"/>
            <a:ext cx="108000" cy="252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3" name="正方形/長方形 462">
            <a:extLst>
              <a:ext uri="{FF2B5EF4-FFF2-40B4-BE49-F238E27FC236}">
                <a16:creationId xmlns:a16="http://schemas.microsoft.com/office/drawing/2014/main" id="{B22D6032-DC04-44E2-B87E-BAB12FD50073}"/>
              </a:ext>
            </a:extLst>
          </p:cNvPr>
          <p:cNvSpPr/>
          <p:nvPr/>
        </p:nvSpPr>
        <p:spPr>
          <a:xfrm>
            <a:off x="4799166" y="12980833"/>
            <a:ext cx="108000" cy="252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5" name="正方形/長方形 464">
            <a:extLst>
              <a:ext uri="{FF2B5EF4-FFF2-40B4-BE49-F238E27FC236}">
                <a16:creationId xmlns:a16="http://schemas.microsoft.com/office/drawing/2014/main" id="{D621F32E-189D-46A0-BD37-060D356C2B36}"/>
              </a:ext>
            </a:extLst>
          </p:cNvPr>
          <p:cNvSpPr/>
          <p:nvPr/>
        </p:nvSpPr>
        <p:spPr>
          <a:xfrm>
            <a:off x="9084101" y="17881120"/>
            <a:ext cx="108000" cy="252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7" name="正方形/長方形 466">
            <a:extLst>
              <a:ext uri="{FF2B5EF4-FFF2-40B4-BE49-F238E27FC236}">
                <a16:creationId xmlns:a16="http://schemas.microsoft.com/office/drawing/2014/main" id="{21F5C532-A4D5-41E8-95FD-3DA2E58C2713}"/>
              </a:ext>
            </a:extLst>
          </p:cNvPr>
          <p:cNvSpPr/>
          <p:nvPr/>
        </p:nvSpPr>
        <p:spPr>
          <a:xfrm>
            <a:off x="9981026" y="17806616"/>
            <a:ext cx="108000" cy="252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40D24C6-9D18-4F98-9C65-AF4BED1F4A5E}"/>
              </a:ext>
            </a:extLst>
          </p:cNvPr>
          <p:cNvSpPr/>
          <p:nvPr/>
        </p:nvSpPr>
        <p:spPr>
          <a:xfrm>
            <a:off x="11110524" y="3720148"/>
            <a:ext cx="3033935" cy="2317649"/>
          </a:xfrm>
          <a:prstGeom prst="rect">
            <a:avLst/>
          </a:prstGeom>
          <a:solidFill>
            <a:schemeClr val="bg1"/>
          </a:solidFill>
          <a:ln w="508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D7A319B6-735C-47AE-90CA-73096AB9434C}"/>
              </a:ext>
            </a:extLst>
          </p:cNvPr>
          <p:cNvGrpSpPr/>
          <p:nvPr/>
        </p:nvGrpSpPr>
        <p:grpSpPr>
          <a:xfrm>
            <a:off x="11438963" y="3945546"/>
            <a:ext cx="2336695" cy="276999"/>
            <a:chOff x="11407213" y="3907446"/>
            <a:chExt cx="2336695" cy="276999"/>
          </a:xfrm>
        </p:grpSpPr>
        <p:sp>
          <p:nvSpPr>
            <p:cNvPr id="469" name="正方形/長方形 468">
              <a:extLst>
                <a:ext uri="{FF2B5EF4-FFF2-40B4-BE49-F238E27FC236}">
                  <a16:creationId xmlns:a16="http://schemas.microsoft.com/office/drawing/2014/main" id="{56F33174-2D12-4763-AEC9-0433A5F37A66}"/>
                </a:ext>
              </a:extLst>
            </p:cNvPr>
            <p:cNvSpPr/>
            <p:nvPr/>
          </p:nvSpPr>
          <p:spPr>
            <a:xfrm>
              <a:off x="11407213" y="3912251"/>
              <a:ext cx="108000" cy="2520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93B770C3-74AC-4F93-804C-1A0404AAA214}"/>
                </a:ext>
              </a:extLst>
            </p:cNvPr>
            <p:cNvSpPr txBox="1"/>
            <p:nvPr/>
          </p:nvSpPr>
          <p:spPr>
            <a:xfrm>
              <a:off x="11624940" y="3907446"/>
              <a:ext cx="21189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/>
                <a:t>受付テーブル設置可能場所</a:t>
              </a:r>
            </a:p>
          </p:txBody>
        </p:sp>
      </p:grp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220A9A41-D715-4237-B61E-272D74E6CAE0}"/>
              </a:ext>
            </a:extLst>
          </p:cNvPr>
          <p:cNvCxnSpPr/>
          <p:nvPr/>
        </p:nvCxnSpPr>
        <p:spPr>
          <a:xfrm>
            <a:off x="9468685" y="6764880"/>
            <a:ext cx="180000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直線コネクタ 470">
            <a:extLst>
              <a:ext uri="{FF2B5EF4-FFF2-40B4-BE49-F238E27FC236}">
                <a16:creationId xmlns:a16="http://schemas.microsoft.com/office/drawing/2014/main" id="{52A3B0C2-C7E8-4F45-9ACF-8C04A064853E}"/>
              </a:ext>
            </a:extLst>
          </p:cNvPr>
          <p:cNvCxnSpPr/>
          <p:nvPr/>
        </p:nvCxnSpPr>
        <p:spPr>
          <a:xfrm>
            <a:off x="10064724" y="12435204"/>
            <a:ext cx="180000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直線コネクタ 472">
            <a:extLst>
              <a:ext uri="{FF2B5EF4-FFF2-40B4-BE49-F238E27FC236}">
                <a16:creationId xmlns:a16="http://schemas.microsoft.com/office/drawing/2014/main" id="{FFFDD781-66D8-40B7-804F-2D725BE008F6}"/>
              </a:ext>
            </a:extLst>
          </p:cNvPr>
          <p:cNvCxnSpPr/>
          <p:nvPr/>
        </p:nvCxnSpPr>
        <p:spPr>
          <a:xfrm>
            <a:off x="9901198" y="19713902"/>
            <a:ext cx="180000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直線コネクタ 474">
            <a:extLst>
              <a:ext uri="{FF2B5EF4-FFF2-40B4-BE49-F238E27FC236}">
                <a16:creationId xmlns:a16="http://schemas.microsoft.com/office/drawing/2014/main" id="{DDFD78A1-4D47-4ECD-8A42-D1F483C673FE}"/>
              </a:ext>
            </a:extLst>
          </p:cNvPr>
          <p:cNvCxnSpPr>
            <a:cxnSpLocks/>
          </p:cNvCxnSpPr>
          <p:nvPr/>
        </p:nvCxnSpPr>
        <p:spPr>
          <a:xfrm>
            <a:off x="9901198" y="19642438"/>
            <a:ext cx="648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35D1228C-C867-4634-A964-8695FBD98153}"/>
              </a:ext>
            </a:extLst>
          </p:cNvPr>
          <p:cNvGrpSpPr/>
          <p:nvPr/>
        </p:nvGrpSpPr>
        <p:grpSpPr>
          <a:xfrm>
            <a:off x="11436457" y="4423081"/>
            <a:ext cx="2097561" cy="276999"/>
            <a:chOff x="11404707" y="4384981"/>
            <a:chExt cx="2097561" cy="276999"/>
          </a:xfrm>
        </p:grpSpPr>
        <p:cxnSp>
          <p:nvCxnSpPr>
            <p:cNvPr id="479" name="直線コネクタ 478">
              <a:extLst>
                <a:ext uri="{FF2B5EF4-FFF2-40B4-BE49-F238E27FC236}">
                  <a16:creationId xmlns:a16="http://schemas.microsoft.com/office/drawing/2014/main" id="{93337758-38F4-424D-838C-27F583675EC1}"/>
                </a:ext>
              </a:extLst>
            </p:cNvPr>
            <p:cNvCxnSpPr>
              <a:cxnSpLocks/>
            </p:cNvCxnSpPr>
            <p:nvPr/>
          </p:nvCxnSpPr>
          <p:spPr>
            <a:xfrm>
              <a:off x="11404707" y="4515786"/>
              <a:ext cx="180000" cy="0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1" name="テキスト ボックス 480">
              <a:extLst>
                <a:ext uri="{FF2B5EF4-FFF2-40B4-BE49-F238E27FC236}">
                  <a16:creationId xmlns:a16="http://schemas.microsoft.com/office/drawing/2014/main" id="{11DCBCDF-8735-4D81-88EA-2E12BC4C43B9}"/>
                </a:ext>
              </a:extLst>
            </p:cNvPr>
            <p:cNvSpPr txBox="1"/>
            <p:nvPr/>
          </p:nvSpPr>
          <p:spPr>
            <a:xfrm>
              <a:off x="11624940" y="4384981"/>
              <a:ext cx="18773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/>
                <a:t>ホワイトボード設置場所</a:t>
              </a:r>
            </a:p>
          </p:txBody>
        </p:sp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0312E76E-A078-445D-AFAE-7CEE17B98348}"/>
              </a:ext>
            </a:extLst>
          </p:cNvPr>
          <p:cNvGrpSpPr/>
          <p:nvPr/>
        </p:nvGrpSpPr>
        <p:grpSpPr>
          <a:xfrm>
            <a:off x="9669736" y="6599399"/>
            <a:ext cx="2036369" cy="433260"/>
            <a:chOff x="9669736" y="6599399"/>
            <a:chExt cx="2036369" cy="433260"/>
          </a:xfrm>
        </p:grpSpPr>
        <p:sp>
          <p:nvSpPr>
            <p:cNvPr id="485" name="四角形: 角を丸くする 484">
              <a:extLst>
                <a:ext uri="{FF2B5EF4-FFF2-40B4-BE49-F238E27FC236}">
                  <a16:creationId xmlns:a16="http://schemas.microsoft.com/office/drawing/2014/main" id="{702BF85C-7BA8-4946-AA14-7E83461B8328}"/>
                </a:ext>
              </a:extLst>
            </p:cNvPr>
            <p:cNvSpPr/>
            <p:nvPr/>
          </p:nvSpPr>
          <p:spPr>
            <a:xfrm>
              <a:off x="10532873" y="6599399"/>
              <a:ext cx="1173232" cy="433260"/>
            </a:xfrm>
            <a:prstGeom prst="roundRect">
              <a:avLst/>
            </a:prstGeom>
            <a:solidFill>
              <a:sysClr val="window" lastClr="FFFFFF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/>
              <a:r>
                <a:rPr kumimoji="1" lang="ja-JP" altLang="en-US" sz="1100">
                  <a:solidFill>
                    <a:sysClr val="windowText" lastClr="000000"/>
                  </a:solidFill>
                </a:rPr>
                <a:t>会議名の表示</a:t>
              </a:r>
            </a:p>
          </p:txBody>
        </p:sp>
        <p:cxnSp>
          <p:nvCxnSpPr>
            <p:cNvPr id="487" name="直線矢印コネクタ 486">
              <a:extLst>
                <a:ext uri="{FF2B5EF4-FFF2-40B4-BE49-F238E27FC236}">
                  <a16:creationId xmlns:a16="http://schemas.microsoft.com/office/drawing/2014/main" id="{D087B5DE-B005-4BA2-8116-FD019C181699}"/>
                </a:ext>
              </a:extLst>
            </p:cNvPr>
            <p:cNvCxnSpPr>
              <a:cxnSpLocks/>
              <a:stCxn id="485" idx="1"/>
            </p:cNvCxnSpPr>
            <p:nvPr/>
          </p:nvCxnSpPr>
          <p:spPr>
            <a:xfrm flipH="1" flipV="1">
              <a:off x="9669736" y="6762365"/>
              <a:ext cx="863137" cy="5366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9" name="グループ化 488">
            <a:extLst>
              <a:ext uri="{FF2B5EF4-FFF2-40B4-BE49-F238E27FC236}">
                <a16:creationId xmlns:a16="http://schemas.microsoft.com/office/drawing/2014/main" id="{6CAC2A21-56FF-4B79-B1D1-3B33B64BF66D}"/>
              </a:ext>
            </a:extLst>
          </p:cNvPr>
          <p:cNvGrpSpPr/>
          <p:nvPr/>
        </p:nvGrpSpPr>
        <p:grpSpPr>
          <a:xfrm>
            <a:off x="10111632" y="12581166"/>
            <a:ext cx="3483770" cy="807435"/>
            <a:chOff x="7891081" y="5978154"/>
            <a:chExt cx="3483770" cy="807435"/>
          </a:xfrm>
        </p:grpSpPr>
        <p:sp>
          <p:nvSpPr>
            <p:cNvPr id="491" name="四角形: 角を丸くする 490">
              <a:extLst>
                <a:ext uri="{FF2B5EF4-FFF2-40B4-BE49-F238E27FC236}">
                  <a16:creationId xmlns:a16="http://schemas.microsoft.com/office/drawing/2014/main" id="{DC2C9563-AE40-4C9E-9E93-06AFD750ABD8}"/>
                </a:ext>
              </a:extLst>
            </p:cNvPr>
            <p:cNvSpPr/>
            <p:nvPr/>
          </p:nvSpPr>
          <p:spPr>
            <a:xfrm>
              <a:off x="10201619" y="5978154"/>
              <a:ext cx="1173232" cy="433260"/>
            </a:xfrm>
            <a:prstGeom prst="roundRect">
              <a:avLst/>
            </a:prstGeom>
            <a:solidFill>
              <a:sysClr val="window" lastClr="FFFFFF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/>
              <a:r>
                <a:rPr kumimoji="1" lang="ja-JP" altLang="en-US" sz="1100">
                  <a:solidFill>
                    <a:sysClr val="windowText" lastClr="000000"/>
                  </a:solidFill>
                </a:rPr>
                <a:t>会議名の表示</a:t>
              </a:r>
            </a:p>
          </p:txBody>
        </p:sp>
        <p:cxnSp>
          <p:nvCxnSpPr>
            <p:cNvPr id="493" name="直線矢印コネクタ 492">
              <a:extLst>
                <a:ext uri="{FF2B5EF4-FFF2-40B4-BE49-F238E27FC236}">
                  <a16:creationId xmlns:a16="http://schemas.microsoft.com/office/drawing/2014/main" id="{CBE3CF39-159D-4D67-81AC-FF0AA7139C84}"/>
                </a:ext>
              </a:extLst>
            </p:cNvPr>
            <p:cNvCxnSpPr>
              <a:cxnSpLocks/>
              <a:stCxn id="491" idx="1"/>
            </p:cNvCxnSpPr>
            <p:nvPr/>
          </p:nvCxnSpPr>
          <p:spPr>
            <a:xfrm flipH="1">
              <a:off x="7891081" y="6194784"/>
              <a:ext cx="2310538" cy="590805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5" name="直線コネクタ 494">
            <a:extLst>
              <a:ext uri="{FF2B5EF4-FFF2-40B4-BE49-F238E27FC236}">
                <a16:creationId xmlns:a16="http://schemas.microsoft.com/office/drawing/2014/main" id="{3DEFC947-AD3B-46CE-BBD2-EDD888876E6F}"/>
              </a:ext>
            </a:extLst>
          </p:cNvPr>
          <p:cNvCxnSpPr/>
          <p:nvPr/>
        </p:nvCxnSpPr>
        <p:spPr>
          <a:xfrm>
            <a:off x="9858349" y="13397229"/>
            <a:ext cx="180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7" name="グループ化 496">
            <a:extLst>
              <a:ext uri="{FF2B5EF4-FFF2-40B4-BE49-F238E27FC236}">
                <a16:creationId xmlns:a16="http://schemas.microsoft.com/office/drawing/2014/main" id="{F8B2EDEF-0609-4B94-B7D5-DB4840096E48}"/>
              </a:ext>
            </a:extLst>
          </p:cNvPr>
          <p:cNvGrpSpPr/>
          <p:nvPr/>
        </p:nvGrpSpPr>
        <p:grpSpPr>
          <a:xfrm>
            <a:off x="11436457" y="4844689"/>
            <a:ext cx="2097561" cy="461665"/>
            <a:chOff x="11404707" y="4384981"/>
            <a:chExt cx="2097561" cy="461665"/>
          </a:xfrm>
        </p:grpSpPr>
        <p:cxnSp>
          <p:nvCxnSpPr>
            <p:cNvPr id="499" name="直線コネクタ 498">
              <a:extLst>
                <a:ext uri="{FF2B5EF4-FFF2-40B4-BE49-F238E27FC236}">
                  <a16:creationId xmlns:a16="http://schemas.microsoft.com/office/drawing/2014/main" id="{4BB5E46C-BE89-4883-9561-9B88F6934EA6}"/>
                </a:ext>
              </a:extLst>
            </p:cNvPr>
            <p:cNvCxnSpPr>
              <a:cxnSpLocks/>
            </p:cNvCxnSpPr>
            <p:nvPr/>
          </p:nvCxnSpPr>
          <p:spPr>
            <a:xfrm>
              <a:off x="11404707" y="4515786"/>
              <a:ext cx="18000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1" name="テキスト ボックス 500">
              <a:extLst>
                <a:ext uri="{FF2B5EF4-FFF2-40B4-BE49-F238E27FC236}">
                  <a16:creationId xmlns:a16="http://schemas.microsoft.com/office/drawing/2014/main" id="{0E957625-7536-4EF3-AD95-44DE237DD638}"/>
                </a:ext>
              </a:extLst>
            </p:cNvPr>
            <p:cNvSpPr txBox="1"/>
            <p:nvPr/>
          </p:nvSpPr>
          <p:spPr>
            <a:xfrm>
              <a:off x="11624940" y="4384981"/>
              <a:ext cx="18773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/>
                <a:t>会議名案内表示</a:t>
              </a:r>
              <a:endParaRPr kumimoji="1" lang="en-US" altLang="ja-JP" sz="1200" dirty="0"/>
            </a:p>
            <a:p>
              <a:r>
                <a:rPr kumimoji="1" lang="ja-JP" altLang="en-US" sz="1200" dirty="0"/>
                <a:t>（</a:t>
              </a:r>
              <a:r>
                <a:rPr kumimoji="1" lang="en-US" altLang="ja-JP" sz="1200" dirty="0"/>
                <a:t>4</a:t>
              </a:r>
              <a:r>
                <a:rPr kumimoji="1" lang="ja-JP" altLang="en-US" sz="1200" dirty="0"/>
                <a:t>階</a:t>
              </a:r>
              <a:r>
                <a:rPr kumimoji="1" lang="en-US" altLang="ja-JP" sz="1200" dirty="0"/>
                <a:t>1</a:t>
              </a:r>
              <a:r>
                <a:rPr kumimoji="1" lang="ja-JP" altLang="en-US" sz="1200" dirty="0"/>
                <a:t>か所のみ）</a:t>
              </a:r>
            </a:p>
          </p:txBody>
        </p:sp>
      </p:grpSp>
      <p:grpSp>
        <p:nvGrpSpPr>
          <p:cNvPr id="506" name="グループ化 505">
            <a:extLst>
              <a:ext uri="{FF2B5EF4-FFF2-40B4-BE49-F238E27FC236}">
                <a16:creationId xmlns:a16="http://schemas.microsoft.com/office/drawing/2014/main" id="{CC007EF1-74BD-473D-9768-923B86CC70FF}"/>
              </a:ext>
            </a:extLst>
          </p:cNvPr>
          <p:cNvGrpSpPr/>
          <p:nvPr/>
        </p:nvGrpSpPr>
        <p:grpSpPr>
          <a:xfrm>
            <a:off x="10119964" y="18849205"/>
            <a:ext cx="2370603" cy="858146"/>
            <a:chOff x="9004248" y="5978154"/>
            <a:chExt cx="2370603" cy="858146"/>
          </a:xfrm>
        </p:grpSpPr>
        <p:sp>
          <p:nvSpPr>
            <p:cNvPr id="507" name="四角形: 角を丸くする 506">
              <a:extLst>
                <a:ext uri="{FF2B5EF4-FFF2-40B4-BE49-F238E27FC236}">
                  <a16:creationId xmlns:a16="http://schemas.microsoft.com/office/drawing/2014/main" id="{2D076AD7-BD7F-4776-8C79-B534049BBE70}"/>
                </a:ext>
              </a:extLst>
            </p:cNvPr>
            <p:cNvSpPr/>
            <p:nvPr/>
          </p:nvSpPr>
          <p:spPr>
            <a:xfrm>
              <a:off x="10201619" y="5978154"/>
              <a:ext cx="1173232" cy="433260"/>
            </a:xfrm>
            <a:prstGeom prst="roundRect">
              <a:avLst/>
            </a:prstGeom>
            <a:solidFill>
              <a:sysClr val="window" lastClr="FFFFFF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/>
              <a:r>
                <a:rPr kumimoji="1" lang="ja-JP" altLang="en-US" sz="1100">
                  <a:solidFill>
                    <a:sysClr val="windowText" lastClr="000000"/>
                  </a:solidFill>
                </a:rPr>
                <a:t>会議名の表示</a:t>
              </a:r>
            </a:p>
          </p:txBody>
        </p:sp>
        <p:cxnSp>
          <p:nvCxnSpPr>
            <p:cNvPr id="509" name="直線矢印コネクタ 508">
              <a:extLst>
                <a:ext uri="{FF2B5EF4-FFF2-40B4-BE49-F238E27FC236}">
                  <a16:creationId xmlns:a16="http://schemas.microsoft.com/office/drawing/2014/main" id="{F091E6E4-E6B5-4BF5-8C76-499531318C34}"/>
                </a:ext>
              </a:extLst>
            </p:cNvPr>
            <p:cNvCxnSpPr>
              <a:cxnSpLocks/>
              <a:stCxn id="507" idx="1"/>
            </p:cNvCxnSpPr>
            <p:nvPr/>
          </p:nvCxnSpPr>
          <p:spPr>
            <a:xfrm flipH="1">
              <a:off x="9004248" y="6194784"/>
              <a:ext cx="1197371" cy="64151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25D56DF-8FB2-42CA-B6E0-086C5769F013}"/>
              </a:ext>
            </a:extLst>
          </p:cNvPr>
          <p:cNvSpPr txBox="1">
            <a:spLocks noChangeAspect="1"/>
          </p:cNvSpPr>
          <p:nvPr/>
        </p:nvSpPr>
        <p:spPr>
          <a:xfrm>
            <a:off x="9180372" y="6280828"/>
            <a:ext cx="216000" cy="21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r>
              <a:rPr kumimoji="1" lang="ja-JP" altLang="en-US" sz="1050" b="1" dirty="0"/>
              <a:t>消</a:t>
            </a:r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DFE3C344-45D7-421D-A241-6E9A629ABA4D}"/>
              </a:ext>
            </a:extLst>
          </p:cNvPr>
          <p:cNvGrpSpPr/>
          <p:nvPr/>
        </p:nvGrpSpPr>
        <p:grpSpPr>
          <a:xfrm>
            <a:off x="11440766" y="5514764"/>
            <a:ext cx="2125208" cy="276999"/>
            <a:chOff x="11428066" y="5514764"/>
            <a:chExt cx="2125208" cy="276999"/>
          </a:xfrm>
        </p:grpSpPr>
        <p:sp>
          <p:nvSpPr>
            <p:cNvPr id="510" name="テキスト ボックス 509">
              <a:extLst>
                <a:ext uri="{FF2B5EF4-FFF2-40B4-BE49-F238E27FC236}">
                  <a16:creationId xmlns:a16="http://schemas.microsoft.com/office/drawing/2014/main" id="{C942D14C-E358-4D5C-935A-1B30F788546D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11428066" y="5545263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kumimoji="1" lang="ja-JP" altLang="en-US" sz="1050" b="1" dirty="0"/>
                <a:t>消</a:t>
              </a:r>
            </a:p>
          </p:txBody>
        </p:sp>
        <p:sp>
          <p:nvSpPr>
            <p:cNvPr id="511" name="テキスト ボックス 510">
              <a:extLst>
                <a:ext uri="{FF2B5EF4-FFF2-40B4-BE49-F238E27FC236}">
                  <a16:creationId xmlns:a16="http://schemas.microsoft.com/office/drawing/2014/main" id="{54A340AA-859D-44D2-9795-1B17032970BB}"/>
                </a:ext>
              </a:extLst>
            </p:cNvPr>
            <p:cNvSpPr txBox="1"/>
            <p:nvPr/>
          </p:nvSpPr>
          <p:spPr>
            <a:xfrm>
              <a:off x="11675946" y="5514764"/>
              <a:ext cx="18773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/>
                <a:t>消毒液設置場所</a:t>
              </a:r>
            </a:p>
          </p:txBody>
        </p:sp>
      </p:grpSp>
      <p:cxnSp>
        <p:nvCxnSpPr>
          <p:cNvPr id="512" name="直線コネクタ 511">
            <a:extLst>
              <a:ext uri="{FF2B5EF4-FFF2-40B4-BE49-F238E27FC236}">
                <a16:creationId xmlns:a16="http://schemas.microsoft.com/office/drawing/2014/main" id="{92DCF604-1989-4F93-91C3-4266F3A6F00E}"/>
              </a:ext>
            </a:extLst>
          </p:cNvPr>
          <p:cNvCxnSpPr>
            <a:cxnSpLocks/>
          </p:cNvCxnSpPr>
          <p:nvPr/>
        </p:nvCxnSpPr>
        <p:spPr>
          <a:xfrm>
            <a:off x="6035778" y="6660669"/>
            <a:ext cx="306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" name="テキスト ボックス 512">
            <a:extLst>
              <a:ext uri="{FF2B5EF4-FFF2-40B4-BE49-F238E27FC236}">
                <a16:creationId xmlns:a16="http://schemas.microsoft.com/office/drawing/2014/main" id="{007F1429-29A0-4A9B-9B83-131B13F60FBC}"/>
              </a:ext>
            </a:extLst>
          </p:cNvPr>
          <p:cNvSpPr txBox="1">
            <a:spLocks noChangeAspect="1"/>
          </p:cNvSpPr>
          <p:nvPr/>
        </p:nvSpPr>
        <p:spPr>
          <a:xfrm>
            <a:off x="5719942" y="6407535"/>
            <a:ext cx="216000" cy="21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r>
              <a:rPr kumimoji="1" lang="ja-JP" altLang="en-US" sz="1050" b="1" dirty="0"/>
              <a:t>消</a:t>
            </a:r>
          </a:p>
        </p:txBody>
      </p:sp>
      <p:sp>
        <p:nvSpPr>
          <p:cNvPr id="514" name="テキスト ボックス 513">
            <a:extLst>
              <a:ext uri="{FF2B5EF4-FFF2-40B4-BE49-F238E27FC236}">
                <a16:creationId xmlns:a16="http://schemas.microsoft.com/office/drawing/2014/main" id="{8915B399-BDDB-4DAC-A01A-00F50EB3CF9E}"/>
              </a:ext>
            </a:extLst>
          </p:cNvPr>
          <p:cNvSpPr txBox="1">
            <a:spLocks noChangeAspect="1"/>
          </p:cNvSpPr>
          <p:nvPr/>
        </p:nvSpPr>
        <p:spPr>
          <a:xfrm>
            <a:off x="10264420" y="12384150"/>
            <a:ext cx="216000" cy="21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r>
              <a:rPr kumimoji="1" lang="ja-JP" altLang="en-US" sz="1050" b="1" dirty="0"/>
              <a:t>消</a:t>
            </a:r>
          </a:p>
        </p:txBody>
      </p:sp>
      <p:sp>
        <p:nvSpPr>
          <p:cNvPr id="515" name="テキスト ボックス 514">
            <a:extLst>
              <a:ext uri="{FF2B5EF4-FFF2-40B4-BE49-F238E27FC236}">
                <a16:creationId xmlns:a16="http://schemas.microsoft.com/office/drawing/2014/main" id="{9F6A5616-FD2C-456D-B77F-F42072F998A9}"/>
              </a:ext>
            </a:extLst>
          </p:cNvPr>
          <p:cNvSpPr txBox="1">
            <a:spLocks noChangeAspect="1"/>
          </p:cNvSpPr>
          <p:nvPr/>
        </p:nvSpPr>
        <p:spPr>
          <a:xfrm>
            <a:off x="4769954" y="12742448"/>
            <a:ext cx="216000" cy="21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r>
              <a:rPr kumimoji="1" lang="ja-JP" altLang="en-US" sz="1050" b="1" dirty="0"/>
              <a:t>消</a:t>
            </a:r>
          </a:p>
        </p:txBody>
      </p:sp>
      <p:sp>
        <p:nvSpPr>
          <p:cNvPr id="516" name="テキスト ボックス 515">
            <a:extLst>
              <a:ext uri="{FF2B5EF4-FFF2-40B4-BE49-F238E27FC236}">
                <a16:creationId xmlns:a16="http://schemas.microsoft.com/office/drawing/2014/main" id="{C5AD228C-91FA-455B-9D34-53C8F56CE160}"/>
              </a:ext>
            </a:extLst>
          </p:cNvPr>
          <p:cNvSpPr txBox="1">
            <a:spLocks noChangeAspect="1"/>
          </p:cNvSpPr>
          <p:nvPr/>
        </p:nvSpPr>
        <p:spPr>
          <a:xfrm>
            <a:off x="9811566" y="18976502"/>
            <a:ext cx="216000" cy="21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r>
              <a:rPr kumimoji="1" lang="ja-JP" altLang="en-US" sz="1050" b="1" dirty="0"/>
              <a:t>消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6AEE416-0FA8-416E-BE56-2CBE6683668E}"/>
              </a:ext>
            </a:extLst>
          </p:cNvPr>
          <p:cNvSpPr txBox="1"/>
          <p:nvPr/>
        </p:nvSpPr>
        <p:spPr>
          <a:xfrm>
            <a:off x="13369386" y="723056"/>
            <a:ext cx="10223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資料２</a:t>
            </a:r>
          </a:p>
        </p:txBody>
      </p:sp>
    </p:spTree>
    <p:extLst>
      <p:ext uri="{BB962C8B-B14F-4D97-AF65-F5344CB8AC3E}">
        <p14:creationId xmlns:p14="http://schemas.microsoft.com/office/powerpoint/2010/main" val="1971880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433</TotalTime>
  <Words>106</Words>
  <Application>Microsoft Office PowerPoint</Application>
  <PresentationFormat>ユーザー設定</PresentationFormat>
  <Paragraphs>59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井上 舞</dc:creator>
  <cp:lastModifiedBy>鷲見 章子</cp:lastModifiedBy>
  <cp:revision>46</cp:revision>
  <cp:lastPrinted>2020-04-02T06:28:00Z</cp:lastPrinted>
  <dcterms:created xsi:type="dcterms:W3CDTF">2020-03-27T05:04:22Z</dcterms:created>
  <dcterms:modified xsi:type="dcterms:W3CDTF">2020-08-24T01:24:48Z</dcterms:modified>
</cp:coreProperties>
</file>